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15" r:id="rId3"/>
    <p:sldId id="412" r:id="rId4"/>
    <p:sldId id="257" r:id="rId5"/>
    <p:sldId id="258" r:id="rId6"/>
    <p:sldId id="408" r:id="rId7"/>
    <p:sldId id="409" r:id="rId8"/>
    <p:sldId id="410" r:id="rId9"/>
    <p:sldId id="399" r:id="rId10"/>
    <p:sldId id="413" r:id="rId11"/>
    <p:sldId id="414" r:id="rId12"/>
    <p:sldId id="416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69" d="100"/>
          <a:sy n="69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54652-42A8-48BA-9719-F2E0E1686A7D}" type="datetimeFigureOut">
              <a:rPr lang="en-AU" smtClean="0"/>
              <a:t>12/12/2019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11CD8-EE71-413A-ABC5-CE020BC249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15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 want the promises and blessings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1CD8-EE71-413A-ABC5-CE020BC2497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7788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See Ishmael (Gen 16)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1CD8-EE71-413A-ABC5-CE020BC24978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895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SHAMA</a:t>
            </a:r>
            <a:br>
              <a:rPr lang="en-AU" dirty="0"/>
            </a:br>
            <a:r>
              <a:rPr lang="en-AU" dirty="0"/>
              <a:t>Hear and Do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17/11/19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FE36-BEC3-42C2-B5F6-F686A71F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4400" u="sng" dirty="0"/>
              <a:t>Revelation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B4B0F-8557-4FB6-9AC9-0A350C88C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b="1" dirty="0"/>
              <a:t>He who has an ear</a:t>
            </a:r>
            <a:br>
              <a:rPr lang="en-GB" sz="3600" b="1" dirty="0"/>
            </a:br>
            <a:r>
              <a:rPr lang="en-GB" sz="3600" b="1" dirty="0"/>
              <a:t>let him hear what the Spirit says to the Churches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452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F317F-720D-4A7E-A0AD-78FED02D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Hear and Do (SHAMA)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77F8A-D243-4761-BADC-A79BE2F85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293ECC-D655-441A-A75D-C0B79AC15C42}"/>
              </a:ext>
            </a:extLst>
          </p:cNvPr>
          <p:cNvGrpSpPr/>
          <p:nvPr/>
        </p:nvGrpSpPr>
        <p:grpSpPr>
          <a:xfrm>
            <a:off x="2411760" y="1340768"/>
            <a:ext cx="4320480" cy="2880320"/>
            <a:chOff x="8055057" y="362848"/>
            <a:chExt cx="1716491" cy="118255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212137-EAAE-4D86-AE6C-8E468BE647F8}"/>
                </a:ext>
              </a:extLst>
            </p:cNvPr>
            <p:cNvSpPr/>
            <p:nvPr/>
          </p:nvSpPr>
          <p:spPr>
            <a:xfrm>
              <a:off x="9664489" y="362848"/>
              <a:ext cx="78151" cy="76678"/>
            </a:xfrm>
            <a:custGeom>
              <a:avLst/>
              <a:gdLst/>
              <a:ahLst/>
              <a:cxnLst/>
              <a:rect l="l" t="t" r="r" b="b"/>
              <a:pathLst>
                <a:path w="78151" h="76678">
                  <a:moveTo>
                    <a:pt x="39174" y="0"/>
                  </a:moveTo>
                  <a:cubicBezTo>
                    <a:pt x="46525" y="0"/>
                    <a:pt x="52812" y="913"/>
                    <a:pt x="58034" y="2738"/>
                  </a:cubicBezTo>
                  <a:cubicBezTo>
                    <a:pt x="63256" y="4563"/>
                    <a:pt x="67109" y="7301"/>
                    <a:pt x="69594" y="10951"/>
                  </a:cubicBezTo>
                  <a:cubicBezTo>
                    <a:pt x="72788" y="16224"/>
                    <a:pt x="75222" y="21497"/>
                    <a:pt x="76897" y="26769"/>
                  </a:cubicBezTo>
                  <a:cubicBezTo>
                    <a:pt x="78571" y="32042"/>
                    <a:pt x="78570" y="38532"/>
                    <a:pt x="76894" y="46238"/>
                  </a:cubicBezTo>
                  <a:cubicBezTo>
                    <a:pt x="73827" y="58152"/>
                    <a:pt x="69010" y="66264"/>
                    <a:pt x="62445" y="70573"/>
                  </a:cubicBezTo>
                  <a:cubicBezTo>
                    <a:pt x="55879" y="74883"/>
                    <a:pt x="47717" y="76911"/>
                    <a:pt x="37957" y="76657"/>
                  </a:cubicBezTo>
                  <a:cubicBezTo>
                    <a:pt x="28476" y="76328"/>
                    <a:pt x="20060" y="73032"/>
                    <a:pt x="12709" y="66771"/>
                  </a:cubicBezTo>
                  <a:cubicBezTo>
                    <a:pt x="5357" y="60510"/>
                    <a:pt x="1200" y="53260"/>
                    <a:pt x="237" y="45021"/>
                  </a:cubicBezTo>
                  <a:cubicBezTo>
                    <a:pt x="-881" y="30369"/>
                    <a:pt x="1958" y="19215"/>
                    <a:pt x="8752" y="11560"/>
                  </a:cubicBezTo>
                  <a:cubicBezTo>
                    <a:pt x="15547" y="3904"/>
                    <a:pt x="25688" y="51"/>
                    <a:pt x="3917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A9D4A6E-0EEC-45D4-8999-9D589ADF8776}"/>
                </a:ext>
              </a:extLst>
            </p:cNvPr>
            <p:cNvSpPr/>
            <p:nvPr/>
          </p:nvSpPr>
          <p:spPr>
            <a:xfrm>
              <a:off x="8055057" y="484795"/>
              <a:ext cx="430132" cy="851943"/>
            </a:xfrm>
            <a:custGeom>
              <a:avLst/>
              <a:gdLst/>
              <a:ahLst/>
              <a:cxnLst/>
              <a:rect l="l" t="t" r="r" b="b"/>
              <a:pathLst>
                <a:path w="430132" h="851943">
                  <a:moveTo>
                    <a:pt x="291479" y="8"/>
                  </a:moveTo>
                  <a:cubicBezTo>
                    <a:pt x="301014" y="265"/>
                    <a:pt x="307848" y="6818"/>
                    <a:pt x="311982" y="19670"/>
                  </a:cubicBezTo>
                  <a:cubicBezTo>
                    <a:pt x="315868" y="31244"/>
                    <a:pt x="324250" y="39468"/>
                    <a:pt x="337128" y="44341"/>
                  </a:cubicBezTo>
                  <a:cubicBezTo>
                    <a:pt x="350006" y="49215"/>
                    <a:pt x="362350" y="54393"/>
                    <a:pt x="374161" y="59875"/>
                  </a:cubicBezTo>
                  <a:cubicBezTo>
                    <a:pt x="379901" y="63023"/>
                    <a:pt x="385794" y="66779"/>
                    <a:pt x="391839" y="71145"/>
                  </a:cubicBezTo>
                  <a:cubicBezTo>
                    <a:pt x="397885" y="75511"/>
                    <a:pt x="402558" y="79876"/>
                    <a:pt x="405860" y="84242"/>
                  </a:cubicBezTo>
                  <a:cubicBezTo>
                    <a:pt x="422700" y="106071"/>
                    <a:pt x="430778" y="127290"/>
                    <a:pt x="430092" y="147901"/>
                  </a:cubicBezTo>
                  <a:cubicBezTo>
                    <a:pt x="429406" y="168511"/>
                    <a:pt x="421329" y="192776"/>
                    <a:pt x="405860" y="220697"/>
                  </a:cubicBezTo>
                  <a:cubicBezTo>
                    <a:pt x="403447" y="225037"/>
                    <a:pt x="400348" y="230063"/>
                    <a:pt x="396564" y="235774"/>
                  </a:cubicBezTo>
                  <a:cubicBezTo>
                    <a:pt x="392779" y="241485"/>
                    <a:pt x="388156" y="247424"/>
                    <a:pt x="382695" y="253592"/>
                  </a:cubicBezTo>
                  <a:cubicBezTo>
                    <a:pt x="375126" y="262653"/>
                    <a:pt x="370453" y="271943"/>
                    <a:pt x="368675" y="281462"/>
                  </a:cubicBezTo>
                  <a:cubicBezTo>
                    <a:pt x="366897" y="290980"/>
                    <a:pt x="365881" y="301184"/>
                    <a:pt x="365627" y="312073"/>
                  </a:cubicBezTo>
                  <a:cubicBezTo>
                    <a:pt x="364763" y="317809"/>
                    <a:pt x="365271" y="324611"/>
                    <a:pt x="367151" y="332480"/>
                  </a:cubicBezTo>
                  <a:cubicBezTo>
                    <a:pt x="369030" y="340348"/>
                    <a:pt x="370148" y="347760"/>
                    <a:pt x="370503" y="354715"/>
                  </a:cubicBezTo>
                  <a:cubicBezTo>
                    <a:pt x="371037" y="371416"/>
                    <a:pt x="373018" y="390706"/>
                    <a:pt x="376447" y="412586"/>
                  </a:cubicBezTo>
                  <a:cubicBezTo>
                    <a:pt x="379876" y="434465"/>
                    <a:pt x="381552" y="453756"/>
                    <a:pt x="381476" y="470457"/>
                  </a:cubicBezTo>
                  <a:cubicBezTo>
                    <a:pt x="381171" y="482260"/>
                    <a:pt x="382086" y="497642"/>
                    <a:pt x="384219" y="516602"/>
                  </a:cubicBezTo>
                  <a:cubicBezTo>
                    <a:pt x="386353" y="535563"/>
                    <a:pt x="387877" y="549421"/>
                    <a:pt x="388791" y="558178"/>
                  </a:cubicBezTo>
                  <a:cubicBezTo>
                    <a:pt x="389782" y="572011"/>
                    <a:pt x="389020" y="584855"/>
                    <a:pt x="386505" y="596708"/>
                  </a:cubicBezTo>
                  <a:cubicBezTo>
                    <a:pt x="383991" y="608562"/>
                    <a:pt x="381095" y="620491"/>
                    <a:pt x="377819" y="632497"/>
                  </a:cubicBezTo>
                  <a:cubicBezTo>
                    <a:pt x="373983" y="649757"/>
                    <a:pt x="366109" y="664885"/>
                    <a:pt x="354197" y="677880"/>
                  </a:cubicBezTo>
                  <a:cubicBezTo>
                    <a:pt x="342284" y="690876"/>
                    <a:pt x="327400" y="704176"/>
                    <a:pt x="309544" y="717781"/>
                  </a:cubicBezTo>
                  <a:cubicBezTo>
                    <a:pt x="291814" y="731310"/>
                    <a:pt x="272114" y="744762"/>
                    <a:pt x="250446" y="758139"/>
                  </a:cubicBezTo>
                  <a:cubicBezTo>
                    <a:pt x="228777" y="771515"/>
                    <a:pt x="209106" y="784054"/>
                    <a:pt x="191434" y="795755"/>
                  </a:cubicBezTo>
                  <a:cubicBezTo>
                    <a:pt x="184830" y="800096"/>
                    <a:pt x="174568" y="805426"/>
                    <a:pt x="160649" y="811746"/>
                  </a:cubicBezTo>
                  <a:cubicBezTo>
                    <a:pt x="146730" y="818066"/>
                    <a:pt x="132201" y="824919"/>
                    <a:pt x="117062" y="832305"/>
                  </a:cubicBezTo>
                  <a:cubicBezTo>
                    <a:pt x="109823" y="835808"/>
                    <a:pt x="101746" y="838854"/>
                    <a:pt x="92831" y="841443"/>
                  </a:cubicBezTo>
                  <a:cubicBezTo>
                    <a:pt x="83915" y="844032"/>
                    <a:pt x="73705" y="847078"/>
                    <a:pt x="62198" y="850581"/>
                  </a:cubicBezTo>
                  <a:cubicBezTo>
                    <a:pt x="49854" y="853781"/>
                    <a:pt x="40710" y="851344"/>
                    <a:pt x="34766" y="843272"/>
                  </a:cubicBezTo>
                  <a:cubicBezTo>
                    <a:pt x="28823" y="835200"/>
                    <a:pt x="26994" y="824234"/>
                    <a:pt x="29280" y="810375"/>
                  </a:cubicBezTo>
                  <a:cubicBezTo>
                    <a:pt x="31617" y="797100"/>
                    <a:pt x="33039" y="782531"/>
                    <a:pt x="33547" y="766667"/>
                  </a:cubicBezTo>
                  <a:cubicBezTo>
                    <a:pt x="34055" y="750803"/>
                    <a:pt x="34258" y="736539"/>
                    <a:pt x="34157" y="723873"/>
                  </a:cubicBezTo>
                  <a:cubicBezTo>
                    <a:pt x="33522" y="715268"/>
                    <a:pt x="33573" y="706588"/>
                    <a:pt x="34309" y="697831"/>
                  </a:cubicBezTo>
                  <a:cubicBezTo>
                    <a:pt x="35046" y="689074"/>
                    <a:pt x="36621" y="680698"/>
                    <a:pt x="39034" y="672702"/>
                  </a:cubicBezTo>
                  <a:cubicBezTo>
                    <a:pt x="41269" y="665773"/>
                    <a:pt x="44418" y="658920"/>
                    <a:pt x="48482" y="652143"/>
                  </a:cubicBezTo>
                  <a:cubicBezTo>
                    <a:pt x="52546" y="645366"/>
                    <a:pt x="58744" y="640036"/>
                    <a:pt x="67075" y="636152"/>
                  </a:cubicBezTo>
                  <a:cubicBezTo>
                    <a:pt x="79445" y="632700"/>
                    <a:pt x="89757" y="629248"/>
                    <a:pt x="98012" y="625796"/>
                  </a:cubicBezTo>
                  <a:cubicBezTo>
                    <a:pt x="106267" y="622344"/>
                    <a:pt x="115056" y="617674"/>
                    <a:pt x="124378" y="611785"/>
                  </a:cubicBezTo>
                  <a:cubicBezTo>
                    <a:pt x="136849" y="604551"/>
                    <a:pt x="144215" y="598003"/>
                    <a:pt x="146476" y="592139"/>
                  </a:cubicBezTo>
                  <a:cubicBezTo>
                    <a:pt x="148736" y="586276"/>
                    <a:pt x="147873" y="576986"/>
                    <a:pt x="143885" y="564270"/>
                  </a:cubicBezTo>
                  <a:cubicBezTo>
                    <a:pt x="140380" y="551477"/>
                    <a:pt x="134893" y="538684"/>
                    <a:pt x="127426" y="525892"/>
                  </a:cubicBezTo>
                  <a:cubicBezTo>
                    <a:pt x="119958" y="513099"/>
                    <a:pt x="113252" y="500307"/>
                    <a:pt x="107309" y="487514"/>
                  </a:cubicBezTo>
                  <a:cubicBezTo>
                    <a:pt x="103321" y="478960"/>
                    <a:pt x="100324" y="470178"/>
                    <a:pt x="98317" y="461167"/>
                  </a:cubicBezTo>
                  <a:cubicBezTo>
                    <a:pt x="96311" y="452157"/>
                    <a:pt x="93618" y="443070"/>
                    <a:pt x="90240" y="433907"/>
                  </a:cubicBezTo>
                  <a:cubicBezTo>
                    <a:pt x="86354" y="424439"/>
                    <a:pt x="82239" y="415657"/>
                    <a:pt x="77896" y="407560"/>
                  </a:cubicBezTo>
                  <a:cubicBezTo>
                    <a:pt x="73552" y="399463"/>
                    <a:pt x="70352" y="390377"/>
                    <a:pt x="68294" y="380300"/>
                  </a:cubicBezTo>
                  <a:cubicBezTo>
                    <a:pt x="64688" y="362101"/>
                    <a:pt x="64586" y="343978"/>
                    <a:pt x="67990" y="325931"/>
                  </a:cubicBezTo>
                  <a:cubicBezTo>
                    <a:pt x="71393" y="307884"/>
                    <a:pt x="74340" y="289457"/>
                    <a:pt x="76829" y="270649"/>
                  </a:cubicBezTo>
                  <a:cubicBezTo>
                    <a:pt x="78480" y="261511"/>
                    <a:pt x="77311" y="253287"/>
                    <a:pt x="73324" y="245977"/>
                  </a:cubicBezTo>
                  <a:cubicBezTo>
                    <a:pt x="69336" y="238667"/>
                    <a:pt x="63595" y="232271"/>
                    <a:pt x="56102" y="226788"/>
                  </a:cubicBezTo>
                  <a:cubicBezTo>
                    <a:pt x="35097" y="213564"/>
                    <a:pt x="20415" y="202548"/>
                    <a:pt x="12059" y="193741"/>
                  </a:cubicBezTo>
                  <a:cubicBezTo>
                    <a:pt x="3702" y="184933"/>
                    <a:pt x="-311" y="166303"/>
                    <a:pt x="19" y="137849"/>
                  </a:cubicBezTo>
                  <a:cubicBezTo>
                    <a:pt x="95" y="124346"/>
                    <a:pt x="3296" y="104446"/>
                    <a:pt x="9620" y="78150"/>
                  </a:cubicBezTo>
                  <a:cubicBezTo>
                    <a:pt x="15945" y="51854"/>
                    <a:pt x="24937" y="30736"/>
                    <a:pt x="36595" y="14796"/>
                  </a:cubicBezTo>
                  <a:cubicBezTo>
                    <a:pt x="44368" y="5711"/>
                    <a:pt x="52597" y="1346"/>
                    <a:pt x="61284" y="1702"/>
                  </a:cubicBezTo>
                  <a:cubicBezTo>
                    <a:pt x="69971" y="2057"/>
                    <a:pt x="76372" y="6828"/>
                    <a:pt x="80486" y="16015"/>
                  </a:cubicBezTo>
                  <a:cubicBezTo>
                    <a:pt x="87421" y="30533"/>
                    <a:pt x="98241" y="40788"/>
                    <a:pt x="112948" y="46778"/>
                  </a:cubicBezTo>
                  <a:cubicBezTo>
                    <a:pt x="127654" y="52768"/>
                    <a:pt x="141218" y="58758"/>
                    <a:pt x="153638" y="64749"/>
                  </a:cubicBezTo>
                  <a:cubicBezTo>
                    <a:pt x="172104" y="75181"/>
                    <a:pt x="186377" y="88126"/>
                    <a:pt x="196459" y="103583"/>
                  </a:cubicBezTo>
                  <a:cubicBezTo>
                    <a:pt x="206541" y="119041"/>
                    <a:pt x="211369" y="140210"/>
                    <a:pt x="210941" y="167090"/>
                  </a:cubicBezTo>
                  <a:cubicBezTo>
                    <a:pt x="211241" y="180009"/>
                    <a:pt x="209107" y="192548"/>
                    <a:pt x="204537" y="204706"/>
                  </a:cubicBezTo>
                  <a:cubicBezTo>
                    <a:pt x="199966" y="216864"/>
                    <a:pt x="194786" y="227880"/>
                    <a:pt x="188995" y="237754"/>
                  </a:cubicBezTo>
                  <a:cubicBezTo>
                    <a:pt x="182442" y="246460"/>
                    <a:pt x="177565" y="252805"/>
                    <a:pt x="174365" y="256790"/>
                  </a:cubicBezTo>
                  <a:cubicBezTo>
                    <a:pt x="171164" y="260775"/>
                    <a:pt x="165068" y="261334"/>
                    <a:pt x="156077" y="258465"/>
                  </a:cubicBezTo>
                  <a:cubicBezTo>
                    <a:pt x="139160" y="253414"/>
                    <a:pt x="126359" y="254988"/>
                    <a:pt x="117672" y="263186"/>
                  </a:cubicBezTo>
                  <a:cubicBezTo>
                    <a:pt x="108985" y="271385"/>
                    <a:pt x="107156" y="287274"/>
                    <a:pt x="112186" y="310854"/>
                  </a:cubicBezTo>
                  <a:cubicBezTo>
                    <a:pt x="118612" y="337049"/>
                    <a:pt x="127095" y="362329"/>
                    <a:pt x="137636" y="386696"/>
                  </a:cubicBezTo>
                  <a:cubicBezTo>
                    <a:pt x="148177" y="411063"/>
                    <a:pt x="158795" y="434516"/>
                    <a:pt x="169488" y="457055"/>
                  </a:cubicBezTo>
                  <a:cubicBezTo>
                    <a:pt x="174314" y="470330"/>
                    <a:pt x="177768" y="483072"/>
                    <a:pt x="179851" y="495281"/>
                  </a:cubicBezTo>
                  <a:cubicBezTo>
                    <a:pt x="181934" y="507490"/>
                    <a:pt x="182950" y="519927"/>
                    <a:pt x="182899" y="532593"/>
                  </a:cubicBezTo>
                  <a:cubicBezTo>
                    <a:pt x="182417" y="540258"/>
                    <a:pt x="182467" y="547771"/>
                    <a:pt x="183052" y="555132"/>
                  </a:cubicBezTo>
                  <a:cubicBezTo>
                    <a:pt x="183636" y="562493"/>
                    <a:pt x="187649" y="567569"/>
                    <a:pt x="195091" y="570362"/>
                  </a:cubicBezTo>
                  <a:cubicBezTo>
                    <a:pt x="199510" y="572494"/>
                    <a:pt x="204983" y="572189"/>
                    <a:pt x="211510" y="569448"/>
                  </a:cubicBezTo>
                  <a:cubicBezTo>
                    <a:pt x="218037" y="566706"/>
                    <a:pt x="224705" y="563356"/>
                    <a:pt x="231515" y="559396"/>
                  </a:cubicBezTo>
                  <a:cubicBezTo>
                    <a:pt x="249803" y="549091"/>
                    <a:pt x="266872" y="536806"/>
                    <a:pt x="282721" y="522541"/>
                  </a:cubicBezTo>
                  <a:cubicBezTo>
                    <a:pt x="298571" y="508277"/>
                    <a:pt x="309544" y="495383"/>
                    <a:pt x="315640" y="483859"/>
                  </a:cubicBezTo>
                  <a:cubicBezTo>
                    <a:pt x="322193" y="467741"/>
                    <a:pt x="325546" y="450634"/>
                    <a:pt x="325698" y="432536"/>
                  </a:cubicBezTo>
                  <a:cubicBezTo>
                    <a:pt x="325850" y="414439"/>
                    <a:pt x="327374" y="397027"/>
                    <a:pt x="330270" y="380300"/>
                  </a:cubicBezTo>
                  <a:cubicBezTo>
                    <a:pt x="332327" y="369309"/>
                    <a:pt x="333394" y="358090"/>
                    <a:pt x="333470" y="346643"/>
                  </a:cubicBezTo>
                  <a:cubicBezTo>
                    <a:pt x="333547" y="335196"/>
                    <a:pt x="334918" y="323672"/>
                    <a:pt x="337585" y="312073"/>
                  </a:cubicBezTo>
                  <a:cubicBezTo>
                    <a:pt x="340557" y="301082"/>
                    <a:pt x="339795" y="289863"/>
                    <a:pt x="335299" y="278416"/>
                  </a:cubicBezTo>
                  <a:cubicBezTo>
                    <a:pt x="330803" y="266968"/>
                    <a:pt x="323031" y="259100"/>
                    <a:pt x="311982" y="254810"/>
                  </a:cubicBezTo>
                  <a:cubicBezTo>
                    <a:pt x="279775" y="243185"/>
                    <a:pt x="257931" y="227144"/>
                    <a:pt x="246450" y="206686"/>
                  </a:cubicBezTo>
                  <a:cubicBezTo>
                    <a:pt x="234969" y="186228"/>
                    <a:pt x="229584" y="161658"/>
                    <a:pt x="230296" y="132976"/>
                  </a:cubicBezTo>
                  <a:cubicBezTo>
                    <a:pt x="230626" y="121402"/>
                    <a:pt x="232404" y="107086"/>
                    <a:pt x="235630" y="90029"/>
                  </a:cubicBezTo>
                  <a:cubicBezTo>
                    <a:pt x="238855" y="72972"/>
                    <a:pt x="241548" y="60484"/>
                    <a:pt x="243707" y="52565"/>
                  </a:cubicBezTo>
                  <a:cubicBezTo>
                    <a:pt x="253486" y="24011"/>
                    <a:pt x="265932" y="7106"/>
                    <a:pt x="281045" y="1850"/>
                  </a:cubicBezTo>
                  <a:cubicBezTo>
                    <a:pt x="284823" y="536"/>
                    <a:pt x="288301" y="-78"/>
                    <a:pt x="291479" y="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EA49AD-2F1A-4300-BFF6-4B64B8310FCB}"/>
                </a:ext>
              </a:extLst>
            </p:cNvPr>
            <p:cNvSpPr/>
            <p:nvPr/>
          </p:nvSpPr>
          <p:spPr>
            <a:xfrm>
              <a:off x="9183734" y="485802"/>
              <a:ext cx="587814" cy="808472"/>
            </a:xfrm>
            <a:custGeom>
              <a:avLst/>
              <a:gdLst/>
              <a:ahLst/>
              <a:cxnLst/>
              <a:rect l="l" t="t" r="r" b="b"/>
              <a:pathLst>
                <a:path w="587814" h="808472">
                  <a:moveTo>
                    <a:pt x="23980" y="184"/>
                  </a:moveTo>
                  <a:cubicBezTo>
                    <a:pt x="29111" y="-781"/>
                    <a:pt x="35003" y="2063"/>
                    <a:pt x="41658" y="8715"/>
                  </a:cubicBezTo>
                  <a:cubicBezTo>
                    <a:pt x="47805" y="15060"/>
                    <a:pt x="54409" y="21557"/>
                    <a:pt x="61470" y="28207"/>
                  </a:cubicBezTo>
                  <a:cubicBezTo>
                    <a:pt x="68531" y="34857"/>
                    <a:pt x="75745" y="40136"/>
                    <a:pt x="83111" y="44045"/>
                  </a:cubicBezTo>
                  <a:cubicBezTo>
                    <a:pt x="98275" y="51532"/>
                    <a:pt x="115191" y="61228"/>
                    <a:pt x="133860" y="73132"/>
                  </a:cubicBezTo>
                  <a:cubicBezTo>
                    <a:pt x="152529" y="85035"/>
                    <a:pt x="166093" y="98081"/>
                    <a:pt x="174551" y="112269"/>
                  </a:cubicBezTo>
                  <a:cubicBezTo>
                    <a:pt x="181485" y="125696"/>
                    <a:pt x="186514" y="139655"/>
                    <a:pt x="189639" y="154148"/>
                  </a:cubicBezTo>
                  <a:cubicBezTo>
                    <a:pt x="192763" y="168640"/>
                    <a:pt x="192610" y="183514"/>
                    <a:pt x="189181" y="198768"/>
                  </a:cubicBezTo>
                  <a:cubicBezTo>
                    <a:pt x="187429" y="204326"/>
                    <a:pt x="186057" y="210265"/>
                    <a:pt x="185067" y="216585"/>
                  </a:cubicBezTo>
                  <a:cubicBezTo>
                    <a:pt x="184076" y="222905"/>
                    <a:pt x="183009" y="229149"/>
                    <a:pt x="181866" y="235316"/>
                  </a:cubicBezTo>
                  <a:lnTo>
                    <a:pt x="178209" y="254809"/>
                  </a:lnTo>
                  <a:cubicBezTo>
                    <a:pt x="173637" y="271027"/>
                    <a:pt x="169065" y="280621"/>
                    <a:pt x="164493" y="283591"/>
                  </a:cubicBezTo>
                  <a:cubicBezTo>
                    <a:pt x="159921" y="286561"/>
                    <a:pt x="149862" y="284276"/>
                    <a:pt x="134318" y="276738"/>
                  </a:cubicBezTo>
                  <a:cubicBezTo>
                    <a:pt x="120754" y="271205"/>
                    <a:pt x="109476" y="270393"/>
                    <a:pt x="100485" y="274302"/>
                  </a:cubicBezTo>
                  <a:cubicBezTo>
                    <a:pt x="91493" y="278210"/>
                    <a:pt x="85702" y="287144"/>
                    <a:pt x="83111" y="301104"/>
                  </a:cubicBezTo>
                  <a:cubicBezTo>
                    <a:pt x="81866" y="311586"/>
                    <a:pt x="81003" y="322602"/>
                    <a:pt x="80520" y="334150"/>
                  </a:cubicBezTo>
                  <a:cubicBezTo>
                    <a:pt x="80038" y="345698"/>
                    <a:pt x="80088" y="357018"/>
                    <a:pt x="80673" y="368110"/>
                  </a:cubicBezTo>
                  <a:cubicBezTo>
                    <a:pt x="84254" y="402349"/>
                    <a:pt x="89588" y="436512"/>
                    <a:pt x="96675" y="470598"/>
                  </a:cubicBezTo>
                  <a:cubicBezTo>
                    <a:pt x="103761" y="504685"/>
                    <a:pt x="113058" y="537934"/>
                    <a:pt x="124564" y="570346"/>
                  </a:cubicBezTo>
                  <a:cubicBezTo>
                    <a:pt x="125681" y="572224"/>
                    <a:pt x="126494" y="574254"/>
                    <a:pt x="127002" y="576437"/>
                  </a:cubicBezTo>
                  <a:cubicBezTo>
                    <a:pt x="127510" y="578620"/>
                    <a:pt x="128323" y="580650"/>
                    <a:pt x="129441" y="582529"/>
                  </a:cubicBezTo>
                  <a:cubicBezTo>
                    <a:pt x="130761" y="583899"/>
                    <a:pt x="132387" y="585422"/>
                    <a:pt x="134318" y="587097"/>
                  </a:cubicBezTo>
                  <a:cubicBezTo>
                    <a:pt x="136248" y="588772"/>
                    <a:pt x="137873" y="589686"/>
                    <a:pt x="139194" y="589838"/>
                  </a:cubicBezTo>
                  <a:cubicBezTo>
                    <a:pt x="141709" y="589813"/>
                    <a:pt x="143995" y="589254"/>
                    <a:pt x="146052" y="588163"/>
                  </a:cubicBezTo>
                  <a:cubicBezTo>
                    <a:pt x="148110" y="587072"/>
                    <a:pt x="149481" y="585600"/>
                    <a:pt x="150167" y="583747"/>
                  </a:cubicBezTo>
                  <a:cubicBezTo>
                    <a:pt x="166017" y="542325"/>
                    <a:pt x="180647" y="500903"/>
                    <a:pt x="194058" y="459481"/>
                  </a:cubicBezTo>
                  <a:cubicBezTo>
                    <a:pt x="195836" y="454608"/>
                    <a:pt x="197462" y="449735"/>
                    <a:pt x="198935" y="444862"/>
                  </a:cubicBezTo>
                  <a:cubicBezTo>
                    <a:pt x="200408" y="439989"/>
                    <a:pt x="202034" y="435116"/>
                    <a:pt x="203812" y="430242"/>
                  </a:cubicBezTo>
                  <a:cubicBezTo>
                    <a:pt x="204523" y="427654"/>
                    <a:pt x="205540" y="424608"/>
                    <a:pt x="206862" y="421105"/>
                  </a:cubicBezTo>
                  <a:cubicBezTo>
                    <a:pt x="208184" y="417603"/>
                    <a:pt x="209201" y="414557"/>
                    <a:pt x="209913" y="411968"/>
                  </a:cubicBezTo>
                  <a:cubicBezTo>
                    <a:pt x="215710" y="392019"/>
                    <a:pt x="220898" y="372831"/>
                    <a:pt x="225474" y="354404"/>
                  </a:cubicBezTo>
                  <a:cubicBezTo>
                    <a:pt x="230051" y="335977"/>
                    <a:pt x="235849" y="317398"/>
                    <a:pt x="242867" y="298667"/>
                  </a:cubicBezTo>
                  <a:cubicBezTo>
                    <a:pt x="244596" y="294454"/>
                    <a:pt x="246020" y="290393"/>
                    <a:pt x="247138" y="286484"/>
                  </a:cubicBezTo>
                  <a:cubicBezTo>
                    <a:pt x="248257" y="282576"/>
                    <a:pt x="249681" y="278515"/>
                    <a:pt x="251410" y="274302"/>
                  </a:cubicBezTo>
                  <a:cubicBezTo>
                    <a:pt x="254309" y="267626"/>
                    <a:pt x="254919" y="261180"/>
                    <a:pt x="253241" y="254961"/>
                  </a:cubicBezTo>
                  <a:cubicBezTo>
                    <a:pt x="251563" y="248743"/>
                    <a:pt x="248511" y="242601"/>
                    <a:pt x="244087" y="236535"/>
                  </a:cubicBezTo>
                  <a:cubicBezTo>
                    <a:pt x="228958" y="217550"/>
                    <a:pt x="218330" y="197346"/>
                    <a:pt x="212202" y="175925"/>
                  </a:cubicBezTo>
                  <a:cubicBezTo>
                    <a:pt x="206075" y="154503"/>
                    <a:pt x="203684" y="132472"/>
                    <a:pt x="205031" y="109833"/>
                  </a:cubicBezTo>
                  <a:cubicBezTo>
                    <a:pt x="205616" y="106761"/>
                    <a:pt x="206277" y="103767"/>
                    <a:pt x="207014" y="100848"/>
                  </a:cubicBezTo>
                  <a:cubicBezTo>
                    <a:pt x="207752" y="97929"/>
                    <a:pt x="208718" y="95239"/>
                    <a:pt x="209913" y="92777"/>
                  </a:cubicBezTo>
                  <a:cubicBezTo>
                    <a:pt x="214770" y="81913"/>
                    <a:pt x="219702" y="71355"/>
                    <a:pt x="224712" y="61101"/>
                  </a:cubicBezTo>
                  <a:cubicBezTo>
                    <a:pt x="229721" y="50847"/>
                    <a:pt x="234959" y="40289"/>
                    <a:pt x="240426" y="29426"/>
                  </a:cubicBezTo>
                  <a:cubicBezTo>
                    <a:pt x="241214" y="26405"/>
                    <a:pt x="242994" y="23613"/>
                    <a:pt x="245765" y="21050"/>
                  </a:cubicBezTo>
                  <a:cubicBezTo>
                    <a:pt x="248537" y="18486"/>
                    <a:pt x="251232" y="15999"/>
                    <a:pt x="253851" y="13588"/>
                  </a:cubicBezTo>
                  <a:cubicBezTo>
                    <a:pt x="263869" y="5007"/>
                    <a:pt x="271904" y="1453"/>
                    <a:pt x="277956" y="2925"/>
                  </a:cubicBezTo>
                  <a:cubicBezTo>
                    <a:pt x="284008" y="4398"/>
                    <a:pt x="290212" y="11201"/>
                    <a:pt x="296569" y="23334"/>
                  </a:cubicBezTo>
                  <a:cubicBezTo>
                    <a:pt x="303917" y="34832"/>
                    <a:pt x="311494" y="45949"/>
                    <a:pt x="319300" y="56685"/>
                  </a:cubicBezTo>
                  <a:cubicBezTo>
                    <a:pt x="327107" y="67421"/>
                    <a:pt x="334989" y="78233"/>
                    <a:pt x="342948" y="89122"/>
                  </a:cubicBezTo>
                  <a:cubicBezTo>
                    <a:pt x="344194" y="91584"/>
                    <a:pt x="345668" y="93969"/>
                    <a:pt x="347372" y="96279"/>
                  </a:cubicBezTo>
                  <a:cubicBezTo>
                    <a:pt x="349076" y="98589"/>
                    <a:pt x="350856" y="100670"/>
                    <a:pt x="352712" y="102523"/>
                  </a:cubicBezTo>
                  <a:cubicBezTo>
                    <a:pt x="364383" y="114427"/>
                    <a:pt x="372164" y="128082"/>
                    <a:pt x="376054" y="143488"/>
                  </a:cubicBezTo>
                  <a:cubicBezTo>
                    <a:pt x="379944" y="158894"/>
                    <a:pt x="383148" y="174072"/>
                    <a:pt x="385665" y="189021"/>
                  </a:cubicBezTo>
                  <a:cubicBezTo>
                    <a:pt x="387312" y="201509"/>
                    <a:pt x="385909" y="212778"/>
                    <a:pt x="381454" y="222829"/>
                  </a:cubicBezTo>
                  <a:cubicBezTo>
                    <a:pt x="377000" y="232880"/>
                    <a:pt x="373521" y="243540"/>
                    <a:pt x="371019" y="254809"/>
                  </a:cubicBezTo>
                  <a:cubicBezTo>
                    <a:pt x="370231" y="258464"/>
                    <a:pt x="368756" y="262119"/>
                    <a:pt x="366595" y="265774"/>
                  </a:cubicBezTo>
                  <a:cubicBezTo>
                    <a:pt x="364434" y="269428"/>
                    <a:pt x="362654" y="273083"/>
                    <a:pt x="361255" y="276738"/>
                  </a:cubicBezTo>
                  <a:cubicBezTo>
                    <a:pt x="354924" y="298667"/>
                    <a:pt x="346533" y="310546"/>
                    <a:pt x="336082" y="312373"/>
                  </a:cubicBezTo>
                  <a:cubicBezTo>
                    <a:pt x="325632" y="314200"/>
                    <a:pt x="310833" y="305977"/>
                    <a:pt x="291687" y="287703"/>
                  </a:cubicBezTo>
                  <a:cubicBezTo>
                    <a:pt x="288559" y="285418"/>
                    <a:pt x="285660" y="287246"/>
                    <a:pt x="282990" y="293185"/>
                  </a:cubicBezTo>
                  <a:cubicBezTo>
                    <a:pt x="280321" y="299124"/>
                    <a:pt x="278338" y="304606"/>
                    <a:pt x="277041" y="309632"/>
                  </a:cubicBezTo>
                  <a:cubicBezTo>
                    <a:pt x="271752" y="324937"/>
                    <a:pt x="267073" y="340013"/>
                    <a:pt x="263005" y="354861"/>
                  </a:cubicBezTo>
                  <a:cubicBezTo>
                    <a:pt x="258937" y="369709"/>
                    <a:pt x="254258" y="383871"/>
                    <a:pt x="248969" y="397349"/>
                  </a:cubicBezTo>
                  <a:cubicBezTo>
                    <a:pt x="246604" y="403846"/>
                    <a:pt x="244316" y="411562"/>
                    <a:pt x="242104" y="420496"/>
                  </a:cubicBezTo>
                  <a:cubicBezTo>
                    <a:pt x="239892" y="429430"/>
                    <a:pt x="237298" y="437146"/>
                    <a:pt x="234323" y="443644"/>
                  </a:cubicBezTo>
                  <a:cubicBezTo>
                    <a:pt x="224406" y="462552"/>
                    <a:pt x="217084" y="481994"/>
                    <a:pt x="212355" y="501969"/>
                  </a:cubicBezTo>
                  <a:cubicBezTo>
                    <a:pt x="207626" y="521944"/>
                    <a:pt x="202747" y="542300"/>
                    <a:pt x="197716" y="563036"/>
                  </a:cubicBezTo>
                  <a:cubicBezTo>
                    <a:pt x="194515" y="574914"/>
                    <a:pt x="194821" y="583138"/>
                    <a:pt x="198633" y="587706"/>
                  </a:cubicBezTo>
                  <a:cubicBezTo>
                    <a:pt x="202445" y="592275"/>
                    <a:pt x="210680" y="595016"/>
                    <a:pt x="223338" y="595930"/>
                  </a:cubicBezTo>
                  <a:cubicBezTo>
                    <a:pt x="244799" y="597453"/>
                    <a:pt x="265954" y="597148"/>
                    <a:pt x="286805" y="595016"/>
                  </a:cubicBezTo>
                  <a:cubicBezTo>
                    <a:pt x="307655" y="592884"/>
                    <a:pt x="327590" y="587097"/>
                    <a:pt x="346609" y="577655"/>
                  </a:cubicBezTo>
                  <a:cubicBezTo>
                    <a:pt x="352839" y="573950"/>
                    <a:pt x="358992" y="569483"/>
                    <a:pt x="365069" y="564254"/>
                  </a:cubicBezTo>
                  <a:cubicBezTo>
                    <a:pt x="371146" y="559026"/>
                    <a:pt x="376384" y="553340"/>
                    <a:pt x="380783" y="547198"/>
                  </a:cubicBezTo>
                  <a:cubicBezTo>
                    <a:pt x="387821" y="536208"/>
                    <a:pt x="394487" y="524990"/>
                    <a:pt x="400783" y="513543"/>
                  </a:cubicBezTo>
                  <a:cubicBezTo>
                    <a:pt x="407079" y="502096"/>
                    <a:pt x="413254" y="490573"/>
                    <a:pt x="419308" y="478974"/>
                  </a:cubicBezTo>
                  <a:cubicBezTo>
                    <a:pt x="427944" y="465421"/>
                    <a:pt x="434752" y="451410"/>
                    <a:pt x="439730" y="436943"/>
                  </a:cubicBezTo>
                  <a:cubicBezTo>
                    <a:pt x="444708" y="422476"/>
                    <a:pt x="450906" y="408466"/>
                    <a:pt x="458323" y="394912"/>
                  </a:cubicBezTo>
                  <a:cubicBezTo>
                    <a:pt x="460202" y="391841"/>
                    <a:pt x="462234" y="388541"/>
                    <a:pt x="464419" y="385014"/>
                  </a:cubicBezTo>
                  <a:cubicBezTo>
                    <a:pt x="466603" y="381486"/>
                    <a:pt x="468635" y="377881"/>
                    <a:pt x="470515" y="374201"/>
                  </a:cubicBezTo>
                  <a:cubicBezTo>
                    <a:pt x="474172" y="365115"/>
                    <a:pt x="477525" y="356181"/>
                    <a:pt x="480573" y="347399"/>
                  </a:cubicBezTo>
                  <a:cubicBezTo>
                    <a:pt x="483621" y="338617"/>
                    <a:pt x="486364" y="329683"/>
                    <a:pt x="488803" y="320597"/>
                  </a:cubicBezTo>
                  <a:cubicBezTo>
                    <a:pt x="489666" y="317754"/>
                    <a:pt x="490682" y="313997"/>
                    <a:pt x="491851" y="309327"/>
                  </a:cubicBezTo>
                  <a:cubicBezTo>
                    <a:pt x="493019" y="304657"/>
                    <a:pt x="492816" y="297855"/>
                    <a:pt x="491241" y="288921"/>
                  </a:cubicBezTo>
                  <a:cubicBezTo>
                    <a:pt x="488295" y="277906"/>
                    <a:pt x="483215" y="269784"/>
                    <a:pt x="476001" y="264555"/>
                  </a:cubicBezTo>
                  <a:cubicBezTo>
                    <a:pt x="468788" y="259327"/>
                    <a:pt x="462489" y="253641"/>
                    <a:pt x="457104" y="247499"/>
                  </a:cubicBezTo>
                  <a:cubicBezTo>
                    <a:pt x="446588" y="233920"/>
                    <a:pt x="436530" y="221484"/>
                    <a:pt x="426928" y="210189"/>
                  </a:cubicBezTo>
                  <a:cubicBezTo>
                    <a:pt x="417327" y="198895"/>
                    <a:pt x="409098" y="186153"/>
                    <a:pt x="402240" y="171965"/>
                  </a:cubicBezTo>
                  <a:cubicBezTo>
                    <a:pt x="393463" y="150036"/>
                    <a:pt x="393220" y="126889"/>
                    <a:pt x="401510" y="102523"/>
                  </a:cubicBezTo>
                  <a:cubicBezTo>
                    <a:pt x="409800" y="78157"/>
                    <a:pt x="422235" y="52573"/>
                    <a:pt x="438816" y="25771"/>
                  </a:cubicBezTo>
                  <a:cubicBezTo>
                    <a:pt x="440772" y="22090"/>
                    <a:pt x="443566" y="18791"/>
                    <a:pt x="447198" y="15872"/>
                  </a:cubicBezTo>
                  <a:cubicBezTo>
                    <a:pt x="450830" y="12953"/>
                    <a:pt x="454538" y="10567"/>
                    <a:pt x="458323" y="8715"/>
                  </a:cubicBezTo>
                  <a:cubicBezTo>
                    <a:pt x="466095" y="4425"/>
                    <a:pt x="472496" y="2953"/>
                    <a:pt x="477525" y="4298"/>
                  </a:cubicBezTo>
                  <a:cubicBezTo>
                    <a:pt x="482554" y="5643"/>
                    <a:pt x="487126" y="9958"/>
                    <a:pt x="491241" y="17243"/>
                  </a:cubicBezTo>
                  <a:cubicBezTo>
                    <a:pt x="496956" y="27395"/>
                    <a:pt x="503814" y="36329"/>
                    <a:pt x="511815" y="44045"/>
                  </a:cubicBezTo>
                  <a:cubicBezTo>
                    <a:pt x="519816" y="51761"/>
                    <a:pt x="527589" y="59477"/>
                    <a:pt x="535132" y="67192"/>
                  </a:cubicBezTo>
                  <a:cubicBezTo>
                    <a:pt x="544988" y="76355"/>
                    <a:pt x="553928" y="86051"/>
                    <a:pt x="561955" y="96279"/>
                  </a:cubicBezTo>
                  <a:cubicBezTo>
                    <a:pt x="569981" y="106508"/>
                    <a:pt x="576484" y="117117"/>
                    <a:pt x="581462" y="128107"/>
                  </a:cubicBezTo>
                  <a:cubicBezTo>
                    <a:pt x="585450" y="136838"/>
                    <a:pt x="587533" y="146483"/>
                    <a:pt x="587710" y="157041"/>
                  </a:cubicBezTo>
                  <a:cubicBezTo>
                    <a:pt x="587888" y="167600"/>
                    <a:pt x="587838" y="177854"/>
                    <a:pt x="587558" y="187803"/>
                  </a:cubicBezTo>
                  <a:cubicBezTo>
                    <a:pt x="588041" y="202981"/>
                    <a:pt x="585552" y="217093"/>
                    <a:pt x="580090" y="230139"/>
                  </a:cubicBezTo>
                  <a:cubicBezTo>
                    <a:pt x="574630" y="243184"/>
                    <a:pt x="566959" y="255469"/>
                    <a:pt x="557078" y="266992"/>
                  </a:cubicBezTo>
                  <a:cubicBezTo>
                    <a:pt x="548417" y="276611"/>
                    <a:pt x="541356" y="286916"/>
                    <a:pt x="535894" y="297906"/>
                  </a:cubicBezTo>
                  <a:cubicBezTo>
                    <a:pt x="530434" y="308896"/>
                    <a:pt x="527335" y="321333"/>
                    <a:pt x="526598" y="335216"/>
                  </a:cubicBezTo>
                  <a:cubicBezTo>
                    <a:pt x="526344" y="341333"/>
                    <a:pt x="525023" y="347373"/>
                    <a:pt x="522636" y="353338"/>
                  </a:cubicBezTo>
                  <a:cubicBezTo>
                    <a:pt x="520248" y="359303"/>
                    <a:pt x="518318" y="365039"/>
                    <a:pt x="516844" y="370546"/>
                  </a:cubicBezTo>
                  <a:cubicBezTo>
                    <a:pt x="512476" y="392019"/>
                    <a:pt x="508716" y="411816"/>
                    <a:pt x="505567" y="429938"/>
                  </a:cubicBezTo>
                  <a:cubicBezTo>
                    <a:pt x="502417" y="448060"/>
                    <a:pt x="500487" y="467248"/>
                    <a:pt x="499776" y="487502"/>
                  </a:cubicBezTo>
                  <a:cubicBezTo>
                    <a:pt x="498988" y="503289"/>
                    <a:pt x="497515" y="518924"/>
                    <a:pt x="495356" y="534406"/>
                  </a:cubicBezTo>
                  <a:cubicBezTo>
                    <a:pt x="493197" y="549889"/>
                    <a:pt x="491419" y="565523"/>
                    <a:pt x="490022" y="581310"/>
                  </a:cubicBezTo>
                  <a:cubicBezTo>
                    <a:pt x="489540" y="587427"/>
                    <a:pt x="489286" y="593468"/>
                    <a:pt x="489260" y="599432"/>
                  </a:cubicBezTo>
                  <a:cubicBezTo>
                    <a:pt x="489235" y="605397"/>
                    <a:pt x="488676" y="611133"/>
                    <a:pt x="487584" y="616641"/>
                  </a:cubicBezTo>
                  <a:cubicBezTo>
                    <a:pt x="485323" y="642377"/>
                    <a:pt x="480396" y="667047"/>
                    <a:pt x="472801" y="690652"/>
                  </a:cubicBezTo>
                  <a:cubicBezTo>
                    <a:pt x="465206" y="714256"/>
                    <a:pt x="453878" y="735881"/>
                    <a:pt x="438816" y="755525"/>
                  </a:cubicBezTo>
                  <a:cubicBezTo>
                    <a:pt x="430043" y="767048"/>
                    <a:pt x="420461" y="777810"/>
                    <a:pt x="410072" y="787810"/>
                  </a:cubicBezTo>
                  <a:cubicBezTo>
                    <a:pt x="399682" y="797810"/>
                    <a:pt x="386258" y="803699"/>
                    <a:pt x="369799" y="805475"/>
                  </a:cubicBezTo>
                  <a:cubicBezTo>
                    <a:pt x="366697" y="806059"/>
                    <a:pt x="363442" y="806414"/>
                    <a:pt x="360035" y="806541"/>
                  </a:cubicBezTo>
                  <a:cubicBezTo>
                    <a:pt x="356628" y="806668"/>
                    <a:pt x="353373" y="806719"/>
                    <a:pt x="350271" y="806694"/>
                  </a:cubicBezTo>
                  <a:cubicBezTo>
                    <a:pt x="340532" y="806668"/>
                    <a:pt x="331022" y="806719"/>
                    <a:pt x="321742" y="806846"/>
                  </a:cubicBezTo>
                  <a:cubicBezTo>
                    <a:pt x="312460" y="806973"/>
                    <a:pt x="303256" y="807328"/>
                    <a:pt x="294128" y="807912"/>
                  </a:cubicBezTo>
                  <a:cubicBezTo>
                    <a:pt x="292907" y="807988"/>
                    <a:pt x="291687" y="808140"/>
                    <a:pt x="290466" y="808369"/>
                  </a:cubicBezTo>
                  <a:cubicBezTo>
                    <a:pt x="289246" y="808598"/>
                    <a:pt x="288025" y="808445"/>
                    <a:pt x="286805" y="807912"/>
                  </a:cubicBezTo>
                  <a:lnTo>
                    <a:pt x="100180" y="807912"/>
                  </a:lnTo>
                  <a:cubicBezTo>
                    <a:pt x="89690" y="808394"/>
                    <a:pt x="81409" y="805603"/>
                    <a:pt x="75339" y="799536"/>
                  </a:cubicBezTo>
                  <a:cubicBezTo>
                    <a:pt x="69268" y="793470"/>
                    <a:pt x="66169" y="784891"/>
                    <a:pt x="66042" y="773800"/>
                  </a:cubicBezTo>
                  <a:cubicBezTo>
                    <a:pt x="66169" y="762835"/>
                    <a:pt x="66525" y="751871"/>
                    <a:pt x="67109" y="740906"/>
                  </a:cubicBezTo>
                  <a:cubicBezTo>
                    <a:pt x="67693" y="729941"/>
                    <a:pt x="67744" y="718977"/>
                    <a:pt x="67261" y="708012"/>
                  </a:cubicBezTo>
                  <a:cubicBezTo>
                    <a:pt x="67236" y="699433"/>
                    <a:pt x="66982" y="690702"/>
                    <a:pt x="66499" y="681819"/>
                  </a:cubicBezTo>
                  <a:cubicBezTo>
                    <a:pt x="66017" y="672936"/>
                    <a:pt x="65458" y="664205"/>
                    <a:pt x="64823" y="655626"/>
                  </a:cubicBezTo>
                  <a:cubicBezTo>
                    <a:pt x="64848" y="646539"/>
                    <a:pt x="64798" y="637605"/>
                    <a:pt x="64671" y="628823"/>
                  </a:cubicBezTo>
                  <a:cubicBezTo>
                    <a:pt x="64544" y="620042"/>
                    <a:pt x="64188" y="611108"/>
                    <a:pt x="63604" y="602021"/>
                  </a:cubicBezTo>
                  <a:cubicBezTo>
                    <a:pt x="60937" y="578848"/>
                    <a:pt x="57736" y="555447"/>
                    <a:pt x="54003" y="531817"/>
                  </a:cubicBezTo>
                  <a:cubicBezTo>
                    <a:pt x="50269" y="508188"/>
                    <a:pt x="47373" y="484482"/>
                    <a:pt x="45316" y="460700"/>
                  </a:cubicBezTo>
                  <a:cubicBezTo>
                    <a:pt x="42700" y="432603"/>
                    <a:pt x="40617" y="405039"/>
                    <a:pt x="39068" y="378008"/>
                  </a:cubicBezTo>
                  <a:cubicBezTo>
                    <a:pt x="37518" y="350978"/>
                    <a:pt x="41226" y="324937"/>
                    <a:pt x="50193" y="299886"/>
                  </a:cubicBezTo>
                  <a:cubicBezTo>
                    <a:pt x="54333" y="291992"/>
                    <a:pt x="59159" y="283413"/>
                    <a:pt x="64671" y="274149"/>
                  </a:cubicBezTo>
                  <a:cubicBezTo>
                    <a:pt x="70182" y="264885"/>
                    <a:pt x="69827" y="258438"/>
                    <a:pt x="63604" y="254809"/>
                  </a:cubicBezTo>
                  <a:cubicBezTo>
                    <a:pt x="58041" y="252398"/>
                    <a:pt x="52098" y="248388"/>
                    <a:pt x="45773" y="242778"/>
                  </a:cubicBezTo>
                  <a:cubicBezTo>
                    <a:pt x="39448" y="237169"/>
                    <a:pt x="33200" y="229809"/>
                    <a:pt x="27028" y="220697"/>
                  </a:cubicBezTo>
                  <a:cubicBezTo>
                    <a:pt x="17579" y="207118"/>
                    <a:pt x="10264" y="192854"/>
                    <a:pt x="5082" y="177904"/>
                  </a:cubicBezTo>
                  <a:cubicBezTo>
                    <a:pt x="-99" y="162955"/>
                    <a:pt x="-1319" y="144731"/>
                    <a:pt x="1425" y="123234"/>
                  </a:cubicBezTo>
                  <a:cubicBezTo>
                    <a:pt x="5082" y="92573"/>
                    <a:pt x="6302" y="62522"/>
                    <a:pt x="5082" y="33080"/>
                  </a:cubicBezTo>
                  <a:cubicBezTo>
                    <a:pt x="5057" y="29984"/>
                    <a:pt x="5412" y="26735"/>
                    <a:pt x="6149" y="23334"/>
                  </a:cubicBezTo>
                  <a:cubicBezTo>
                    <a:pt x="6886" y="19933"/>
                    <a:pt x="8156" y="16684"/>
                    <a:pt x="9959" y="13588"/>
                  </a:cubicBezTo>
                  <a:cubicBezTo>
                    <a:pt x="14175" y="5617"/>
                    <a:pt x="18849" y="1148"/>
                    <a:pt x="23980" y="1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3EEDB58-E9F6-46FE-BA3A-B47F9D433114}"/>
                </a:ext>
              </a:extLst>
            </p:cNvPr>
            <p:cNvSpPr/>
            <p:nvPr/>
          </p:nvSpPr>
          <p:spPr>
            <a:xfrm>
              <a:off x="8630781" y="490360"/>
              <a:ext cx="458082" cy="805075"/>
            </a:xfrm>
            <a:custGeom>
              <a:avLst/>
              <a:gdLst/>
              <a:ahLst/>
              <a:cxnLst/>
              <a:rect l="l" t="t" r="r" b="b"/>
              <a:pathLst>
                <a:path w="458082" h="805075">
                  <a:moveTo>
                    <a:pt x="31748" y="56"/>
                  </a:moveTo>
                  <a:cubicBezTo>
                    <a:pt x="36539" y="503"/>
                    <a:pt x="41287" y="3649"/>
                    <a:pt x="45993" y="9495"/>
                  </a:cubicBezTo>
                  <a:cubicBezTo>
                    <a:pt x="60521" y="25865"/>
                    <a:pt x="76879" y="39723"/>
                    <a:pt x="95065" y="51068"/>
                  </a:cubicBezTo>
                  <a:cubicBezTo>
                    <a:pt x="113252" y="62413"/>
                    <a:pt x="130219" y="75357"/>
                    <a:pt x="145967" y="89900"/>
                  </a:cubicBezTo>
                  <a:cubicBezTo>
                    <a:pt x="152037" y="95941"/>
                    <a:pt x="156660" y="102439"/>
                    <a:pt x="159835" y="109393"/>
                  </a:cubicBezTo>
                  <a:cubicBezTo>
                    <a:pt x="163010" y="116347"/>
                    <a:pt x="164890" y="124063"/>
                    <a:pt x="165474" y="132540"/>
                  </a:cubicBezTo>
                  <a:cubicBezTo>
                    <a:pt x="166668" y="142235"/>
                    <a:pt x="167938" y="152083"/>
                    <a:pt x="169284" y="162083"/>
                  </a:cubicBezTo>
                  <a:cubicBezTo>
                    <a:pt x="170630" y="172083"/>
                    <a:pt x="172205" y="182540"/>
                    <a:pt x="174009" y="193453"/>
                  </a:cubicBezTo>
                  <a:cubicBezTo>
                    <a:pt x="185921" y="187159"/>
                    <a:pt x="196233" y="177210"/>
                    <a:pt x="204946" y="163606"/>
                  </a:cubicBezTo>
                  <a:cubicBezTo>
                    <a:pt x="213658" y="150002"/>
                    <a:pt x="218789" y="137616"/>
                    <a:pt x="220338" y="126448"/>
                  </a:cubicBezTo>
                  <a:cubicBezTo>
                    <a:pt x="221761" y="101880"/>
                    <a:pt x="225012" y="77921"/>
                    <a:pt x="230092" y="54571"/>
                  </a:cubicBezTo>
                  <a:cubicBezTo>
                    <a:pt x="231895" y="44165"/>
                    <a:pt x="235603" y="36956"/>
                    <a:pt x="241217" y="32946"/>
                  </a:cubicBezTo>
                  <a:cubicBezTo>
                    <a:pt x="246830" y="28936"/>
                    <a:pt x="254501" y="28429"/>
                    <a:pt x="264229" y="31424"/>
                  </a:cubicBezTo>
                  <a:cubicBezTo>
                    <a:pt x="281095" y="35281"/>
                    <a:pt x="297351" y="42185"/>
                    <a:pt x="312997" y="52134"/>
                  </a:cubicBezTo>
                  <a:cubicBezTo>
                    <a:pt x="331666" y="63860"/>
                    <a:pt x="347668" y="77565"/>
                    <a:pt x="361003" y="93251"/>
                  </a:cubicBezTo>
                  <a:cubicBezTo>
                    <a:pt x="374338" y="108936"/>
                    <a:pt x="386378" y="125687"/>
                    <a:pt x="397122" y="143504"/>
                  </a:cubicBezTo>
                  <a:cubicBezTo>
                    <a:pt x="407409" y="160535"/>
                    <a:pt x="415791" y="178250"/>
                    <a:pt x="422268" y="196651"/>
                  </a:cubicBezTo>
                  <a:cubicBezTo>
                    <a:pt x="428745" y="215052"/>
                    <a:pt x="433774" y="234291"/>
                    <a:pt x="437356" y="254367"/>
                  </a:cubicBezTo>
                  <a:cubicBezTo>
                    <a:pt x="442410" y="282971"/>
                    <a:pt x="446931" y="316219"/>
                    <a:pt x="450919" y="354113"/>
                  </a:cubicBezTo>
                  <a:cubicBezTo>
                    <a:pt x="454907" y="392006"/>
                    <a:pt x="457295" y="427387"/>
                    <a:pt x="458082" y="460255"/>
                  </a:cubicBezTo>
                  <a:cubicBezTo>
                    <a:pt x="457803" y="487082"/>
                    <a:pt x="455923" y="514137"/>
                    <a:pt x="452443" y="541422"/>
                  </a:cubicBezTo>
                  <a:cubicBezTo>
                    <a:pt x="448963" y="568706"/>
                    <a:pt x="445560" y="596066"/>
                    <a:pt x="442233" y="623503"/>
                  </a:cubicBezTo>
                  <a:cubicBezTo>
                    <a:pt x="439057" y="646624"/>
                    <a:pt x="435654" y="669822"/>
                    <a:pt x="432022" y="693096"/>
                  </a:cubicBezTo>
                  <a:cubicBezTo>
                    <a:pt x="428389" y="716370"/>
                    <a:pt x="425291" y="739873"/>
                    <a:pt x="422725" y="763604"/>
                  </a:cubicBezTo>
                  <a:cubicBezTo>
                    <a:pt x="421125" y="778121"/>
                    <a:pt x="417010" y="788680"/>
                    <a:pt x="410381" y="795279"/>
                  </a:cubicBezTo>
                  <a:cubicBezTo>
                    <a:pt x="403751" y="801878"/>
                    <a:pt x="393236" y="805126"/>
                    <a:pt x="378834" y="805025"/>
                  </a:cubicBezTo>
                  <a:cubicBezTo>
                    <a:pt x="366642" y="805228"/>
                    <a:pt x="354450" y="804822"/>
                    <a:pt x="342258" y="803807"/>
                  </a:cubicBezTo>
                  <a:cubicBezTo>
                    <a:pt x="337765" y="803410"/>
                    <a:pt x="326296" y="803137"/>
                    <a:pt x="307849" y="802988"/>
                  </a:cubicBezTo>
                  <a:cubicBezTo>
                    <a:pt x="289403" y="802839"/>
                    <a:pt x="271432" y="802758"/>
                    <a:pt x="253934" y="802744"/>
                  </a:cubicBezTo>
                  <a:cubicBezTo>
                    <a:pt x="236436" y="802731"/>
                    <a:pt x="226863" y="802729"/>
                    <a:pt x="225215" y="802738"/>
                  </a:cubicBezTo>
                  <a:cubicBezTo>
                    <a:pt x="215411" y="802250"/>
                    <a:pt x="205454" y="802275"/>
                    <a:pt x="195345" y="802815"/>
                  </a:cubicBezTo>
                  <a:cubicBezTo>
                    <a:pt x="185235" y="803356"/>
                    <a:pt x="175279" y="803686"/>
                    <a:pt x="165474" y="803807"/>
                  </a:cubicBezTo>
                  <a:cubicBezTo>
                    <a:pt x="158133" y="803857"/>
                    <a:pt x="150564" y="803756"/>
                    <a:pt x="142767" y="803502"/>
                  </a:cubicBezTo>
                  <a:cubicBezTo>
                    <a:pt x="134969" y="803248"/>
                    <a:pt x="127095" y="802538"/>
                    <a:pt x="119145" y="801370"/>
                  </a:cubicBezTo>
                  <a:cubicBezTo>
                    <a:pt x="104514" y="799137"/>
                    <a:pt x="99637" y="790203"/>
                    <a:pt x="104514" y="774568"/>
                  </a:cubicBezTo>
                  <a:cubicBezTo>
                    <a:pt x="108248" y="760533"/>
                    <a:pt x="112363" y="746573"/>
                    <a:pt x="116859" y="732690"/>
                  </a:cubicBezTo>
                  <a:cubicBezTo>
                    <a:pt x="121354" y="718807"/>
                    <a:pt x="125774" y="705152"/>
                    <a:pt x="130117" y="691726"/>
                  </a:cubicBezTo>
                  <a:cubicBezTo>
                    <a:pt x="133216" y="680812"/>
                    <a:pt x="136467" y="670051"/>
                    <a:pt x="139871" y="659442"/>
                  </a:cubicBezTo>
                  <a:cubicBezTo>
                    <a:pt x="143275" y="648833"/>
                    <a:pt x="146526" y="638071"/>
                    <a:pt x="149624" y="627157"/>
                  </a:cubicBezTo>
                  <a:cubicBezTo>
                    <a:pt x="153434" y="614137"/>
                    <a:pt x="158311" y="605457"/>
                    <a:pt x="164255" y="601117"/>
                  </a:cubicBezTo>
                  <a:cubicBezTo>
                    <a:pt x="170199" y="596777"/>
                    <a:pt x="179952" y="594493"/>
                    <a:pt x="193516" y="594264"/>
                  </a:cubicBezTo>
                  <a:cubicBezTo>
                    <a:pt x="211499" y="594239"/>
                    <a:pt x="228568" y="593985"/>
                    <a:pt x="244722" y="593503"/>
                  </a:cubicBezTo>
                  <a:cubicBezTo>
                    <a:pt x="260876" y="593021"/>
                    <a:pt x="274288" y="592462"/>
                    <a:pt x="284956" y="591828"/>
                  </a:cubicBezTo>
                  <a:cubicBezTo>
                    <a:pt x="298976" y="591269"/>
                    <a:pt x="312997" y="590863"/>
                    <a:pt x="327018" y="590609"/>
                  </a:cubicBezTo>
                  <a:cubicBezTo>
                    <a:pt x="341039" y="590356"/>
                    <a:pt x="355060" y="589949"/>
                    <a:pt x="369080" y="589391"/>
                  </a:cubicBezTo>
                  <a:cubicBezTo>
                    <a:pt x="381323" y="589391"/>
                    <a:pt x="390975" y="586345"/>
                    <a:pt x="398037" y="580254"/>
                  </a:cubicBezTo>
                  <a:cubicBezTo>
                    <a:pt x="405098" y="574163"/>
                    <a:pt x="409263" y="565026"/>
                    <a:pt x="410533" y="552843"/>
                  </a:cubicBezTo>
                  <a:cubicBezTo>
                    <a:pt x="411753" y="539442"/>
                    <a:pt x="411753" y="526041"/>
                    <a:pt x="410533" y="512640"/>
                  </a:cubicBezTo>
                  <a:cubicBezTo>
                    <a:pt x="410355" y="487133"/>
                    <a:pt x="407663" y="462310"/>
                    <a:pt x="402456" y="438173"/>
                  </a:cubicBezTo>
                  <a:cubicBezTo>
                    <a:pt x="397249" y="414036"/>
                    <a:pt x="390594" y="390128"/>
                    <a:pt x="382492" y="366448"/>
                  </a:cubicBezTo>
                  <a:cubicBezTo>
                    <a:pt x="378936" y="356321"/>
                    <a:pt x="374465" y="346422"/>
                    <a:pt x="369080" y="336752"/>
                  </a:cubicBezTo>
                  <a:cubicBezTo>
                    <a:pt x="363696" y="327082"/>
                    <a:pt x="356787" y="316270"/>
                    <a:pt x="348354" y="304316"/>
                  </a:cubicBezTo>
                  <a:cubicBezTo>
                    <a:pt x="341039" y="294138"/>
                    <a:pt x="333419" y="285560"/>
                    <a:pt x="325494" y="278580"/>
                  </a:cubicBezTo>
                  <a:cubicBezTo>
                    <a:pt x="317569" y="271600"/>
                    <a:pt x="309340" y="265154"/>
                    <a:pt x="300805" y="259240"/>
                  </a:cubicBezTo>
                  <a:cubicBezTo>
                    <a:pt x="291128" y="252463"/>
                    <a:pt x="281222" y="247133"/>
                    <a:pt x="271087" y="243250"/>
                  </a:cubicBezTo>
                  <a:cubicBezTo>
                    <a:pt x="260953" y="239367"/>
                    <a:pt x="250132" y="237387"/>
                    <a:pt x="238626" y="237311"/>
                  </a:cubicBezTo>
                  <a:cubicBezTo>
                    <a:pt x="230778" y="236347"/>
                    <a:pt x="223005" y="235230"/>
                    <a:pt x="215309" y="233961"/>
                  </a:cubicBezTo>
                  <a:cubicBezTo>
                    <a:pt x="207613" y="232692"/>
                    <a:pt x="199535" y="233403"/>
                    <a:pt x="191077" y="236093"/>
                  </a:cubicBezTo>
                  <a:cubicBezTo>
                    <a:pt x="167405" y="244570"/>
                    <a:pt x="148304" y="256854"/>
                    <a:pt x="133775" y="272946"/>
                  </a:cubicBezTo>
                  <a:cubicBezTo>
                    <a:pt x="119246" y="289037"/>
                    <a:pt x="108680" y="309240"/>
                    <a:pt x="102076" y="333554"/>
                  </a:cubicBezTo>
                  <a:cubicBezTo>
                    <a:pt x="94278" y="362742"/>
                    <a:pt x="90671" y="391778"/>
                    <a:pt x="91255" y="420661"/>
                  </a:cubicBezTo>
                  <a:cubicBezTo>
                    <a:pt x="91839" y="449544"/>
                    <a:pt x="92195" y="478579"/>
                    <a:pt x="92322" y="507767"/>
                  </a:cubicBezTo>
                  <a:cubicBezTo>
                    <a:pt x="91941" y="527259"/>
                    <a:pt x="92703" y="546752"/>
                    <a:pt x="94608" y="566244"/>
                  </a:cubicBezTo>
                  <a:cubicBezTo>
                    <a:pt x="96513" y="585736"/>
                    <a:pt x="98189" y="605229"/>
                    <a:pt x="99637" y="624721"/>
                  </a:cubicBezTo>
                  <a:cubicBezTo>
                    <a:pt x="100044" y="627919"/>
                    <a:pt x="99536" y="633401"/>
                    <a:pt x="98113" y="641168"/>
                  </a:cubicBezTo>
                  <a:cubicBezTo>
                    <a:pt x="96691" y="648934"/>
                    <a:pt x="95573" y="654416"/>
                    <a:pt x="94761" y="657614"/>
                  </a:cubicBezTo>
                  <a:cubicBezTo>
                    <a:pt x="83915" y="696269"/>
                    <a:pt x="76041" y="724949"/>
                    <a:pt x="71138" y="743655"/>
                  </a:cubicBezTo>
                  <a:cubicBezTo>
                    <a:pt x="66236" y="762360"/>
                    <a:pt x="59886" y="776725"/>
                    <a:pt x="52088" y="786751"/>
                  </a:cubicBezTo>
                  <a:cubicBezTo>
                    <a:pt x="49345" y="791173"/>
                    <a:pt x="46907" y="794850"/>
                    <a:pt x="44773" y="797783"/>
                  </a:cubicBezTo>
                  <a:cubicBezTo>
                    <a:pt x="42640" y="800716"/>
                    <a:pt x="38982" y="801957"/>
                    <a:pt x="33801" y="801506"/>
                  </a:cubicBezTo>
                  <a:cubicBezTo>
                    <a:pt x="28213" y="800967"/>
                    <a:pt x="23844" y="799574"/>
                    <a:pt x="20694" y="797326"/>
                  </a:cubicBezTo>
                  <a:cubicBezTo>
                    <a:pt x="17545" y="795079"/>
                    <a:pt x="16224" y="791553"/>
                    <a:pt x="16732" y="786751"/>
                  </a:cubicBezTo>
                  <a:cubicBezTo>
                    <a:pt x="17697" y="779974"/>
                    <a:pt x="19729" y="774949"/>
                    <a:pt x="22828" y="771675"/>
                  </a:cubicBezTo>
                  <a:cubicBezTo>
                    <a:pt x="25927" y="768401"/>
                    <a:pt x="27959" y="763680"/>
                    <a:pt x="28924" y="757512"/>
                  </a:cubicBezTo>
                  <a:cubicBezTo>
                    <a:pt x="29457" y="737259"/>
                    <a:pt x="29609" y="714721"/>
                    <a:pt x="29381" y="689898"/>
                  </a:cubicBezTo>
                  <a:cubicBezTo>
                    <a:pt x="29152" y="665076"/>
                    <a:pt x="29000" y="642538"/>
                    <a:pt x="28924" y="622284"/>
                  </a:cubicBezTo>
                  <a:lnTo>
                    <a:pt x="28924" y="594264"/>
                  </a:lnTo>
                  <a:cubicBezTo>
                    <a:pt x="28746" y="568021"/>
                    <a:pt x="28492" y="541625"/>
                    <a:pt x="28162" y="515077"/>
                  </a:cubicBezTo>
                  <a:cubicBezTo>
                    <a:pt x="27831" y="488528"/>
                    <a:pt x="28492" y="462133"/>
                    <a:pt x="30143" y="435889"/>
                  </a:cubicBezTo>
                  <a:cubicBezTo>
                    <a:pt x="32302" y="405585"/>
                    <a:pt x="36823" y="380915"/>
                    <a:pt x="43707" y="361879"/>
                  </a:cubicBezTo>
                  <a:cubicBezTo>
                    <a:pt x="50590" y="342844"/>
                    <a:pt x="61512" y="321219"/>
                    <a:pt x="76473" y="297006"/>
                  </a:cubicBezTo>
                  <a:cubicBezTo>
                    <a:pt x="83839" y="284570"/>
                    <a:pt x="86480" y="274722"/>
                    <a:pt x="84397" y="267463"/>
                  </a:cubicBezTo>
                  <a:cubicBezTo>
                    <a:pt x="82315" y="260204"/>
                    <a:pt x="75202" y="253402"/>
                    <a:pt x="63061" y="247057"/>
                  </a:cubicBezTo>
                  <a:cubicBezTo>
                    <a:pt x="50133" y="241017"/>
                    <a:pt x="39109" y="233301"/>
                    <a:pt x="29990" y="223910"/>
                  </a:cubicBezTo>
                  <a:cubicBezTo>
                    <a:pt x="20872" y="214519"/>
                    <a:pt x="14420" y="203149"/>
                    <a:pt x="10636" y="189799"/>
                  </a:cubicBezTo>
                  <a:cubicBezTo>
                    <a:pt x="5810" y="175560"/>
                    <a:pt x="2660" y="162311"/>
                    <a:pt x="1187" y="150053"/>
                  </a:cubicBezTo>
                  <a:cubicBezTo>
                    <a:pt x="-286" y="137794"/>
                    <a:pt x="-388" y="124240"/>
                    <a:pt x="882" y="109393"/>
                  </a:cubicBezTo>
                  <a:cubicBezTo>
                    <a:pt x="1517" y="99951"/>
                    <a:pt x="2076" y="89596"/>
                    <a:pt x="2559" y="78327"/>
                  </a:cubicBezTo>
                  <a:cubicBezTo>
                    <a:pt x="3041" y="67058"/>
                    <a:pt x="3295" y="56703"/>
                    <a:pt x="3321" y="47261"/>
                  </a:cubicBezTo>
                  <a:cubicBezTo>
                    <a:pt x="4540" y="37515"/>
                    <a:pt x="6978" y="27769"/>
                    <a:pt x="10636" y="18023"/>
                  </a:cubicBezTo>
                  <a:cubicBezTo>
                    <a:pt x="15081" y="8149"/>
                    <a:pt x="20516" y="2311"/>
                    <a:pt x="26943" y="508"/>
                  </a:cubicBezTo>
                  <a:cubicBezTo>
                    <a:pt x="28549" y="58"/>
                    <a:pt x="30151" y="-93"/>
                    <a:pt x="31748" y="5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7D734E9-FCBE-4D16-98A2-3431EFB9C6BB}"/>
                </a:ext>
              </a:extLst>
            </p:cNvPr>
            <p:cNvSpPr/>
            <p:nvPr/>
          </p:nvSpPr>
          <p:spPr>
            <a:xfrm>
              <a:off x="9393936" y="1380083"/>
              <a:ext cx="164783" cy="165320"/>
            </a:xfrm>
            <a:custGeom>
              <a:avLst/>
              <a:gdLst/>
              <a:ahLst/>
              <a:cxnLst/>
              <a:rect l="l" t="t" r="r" b="b"/>
              <a:pathLst>
                <a:path w="164783" h="165320">
                  <a:moveTo>
                    <a:pt x="87824" y="0"/>
                  </a:moveTo>
                  <a:cubicBezTo>
                    <a:pt x="92500" y="57"/>
                    <a:pt x="96498" y="285"/>
                    <a:pt x="99817" y="682"/>
                  </a:cubicBezTo>
                  <a:cubicBezTo>
                    <a:pt x="103136" y="1080"/>
                    <a:pt x="106840" y="1308"/>
                    <a:pt x="110930" y="1365"/>
                  </a:cubicBezTo>
                  <a:lnTo>
                    <a:pt x="148726" y="149"/>
                  </a:lnTo>
                  <a:cubicBezTo>
                    <a:pt x="157387" y="402"/>
                    <a:pt x="162315" y="2631"/>
                    <a:pt x="163508" y="6834"/>
                  </a:cubicBezTo>
                  <a:cubicBezTo>
                    <a:pt x="164702" y="11038"/>
                    <a:pt x="165058" y="15697"/>
                    <a:pt x="164575" y="20812"/>
                  </a:cubicBezTo>
                  <a:lnTo>
                    <a:pt x="164575" y="37829"/>
                  </a:lnTo>
                  <a:cubicBezTo>
                    <a:pt x="164728" y="43653"/>
                    <a:pt x="163508" y="47198"/>
                    <a:pt x="160918" y="48465"/>
                  </a:cubicBezTo>
                  <a:cubicBezTo>
                    <a:pt x="158327" y="49731"/>
                    <a:pt x="153450" y="50237"/>
                    <a:pt x="146287" y="49984"/>
                  </a:cubicBezTo>
                  <a:lnTo>
                    <a:pt x="107032" y="49984"/>
                  </a:lnTo>
                  <a:cubicBezTo>
                    <a:pt x="103451" y="49882"/>
                    <a:pt x="101165" y="51000"/>
                    <a:pt x="100174" y="53337"/>
                  </a:cubicBezTo>
                  <a:cubicBezTo>
                    <a:pt x="99184" y="55673"/>
                    <a:pt x="99031" y="59839"/>
                    <a:pt x="99717" y="65833"/>
                  </a:cubicBezTo>
                  <a:cubicBezTo>
                    <a:pt x="100377" y="70736"/>
                    <a:pt x="101495" y="75562"/>
                    <a:pt x="103070" y="80311"/>
                  </a:cubicBezTo>
                  <a:cubicBezTo>
                    <a:pt x="104644" y="85061"/>
                    <a:pt x="106372" y="89583"/>
                    <a:pt x="108251" y="93875"/>
                  </a:cubicBezTo>
                  <a:cubicBezTo>
                    <a:pt x="112874" y="104645"/>
                    <a:pt x="116125" y="114195"/>
                    <a:pt x="118005" y="122526"/>
                  </a:cubicBezTo>
                  <a:cubicBezTo>
                    <a:pt x="119884" y="130857"/>
                    <a:pt x="118259" y="139189"/>
                    <a:pt x="113128" y="147520"/>
                  </a:cubicBezTo>
                  <a:cubicBezTo>
                    <a:pt x="108886" y="153413"/>
                    <a:pt x="104568" y="157477"/>
                    <a:pt x="100174" y="159712"/>
                  </a:cubicBezTo>
                  <a:cubicBezTo>
                    <a:pt x="95780" y="161947"/>
                    <a:pt x="91157" y="163573"/>
                    <a:pt x="86306" y="164589"/>
                  </a:cubicBezTo>
                  <a:cubicBezTo>
                    <a:pt x="81353" y="165808"/>
                    <a:pt x="76324" y="165503"/>
                    <a:pt x="71218" y="163674"/>
                  </a:cubicBezTo>
                  <a:cubicBezTo>
                    <a:pt x="66113" y="161845"/>
                    <a:pt x="61388" y="158493"/>
                    <a:pt x="57045" y="153616"/>
                  </a:cubicBezTo>
                  <a:cubicBezTo>
                    <a:pt x="49112" y="143380"/>
                    <a:pt x="47909" y="129410"/>
                    <a:pt x="53436" y="111706"/>
                  </a:cubicBezTo>
                  <a:cubicBezTo>
                    <a:pt x="58964" y="94002"/>
                    <a:pt x="63955" y="79118"/>
                    <a:pt x="68411" y="67053"/>
                  </a:cubicBezTo>
                  <a:cubicBezTo>
                    <a:pt x="70838" y="58798"/>
                    <a:pt x="71444" y="53668"/>
                    <a:pt x="70226" y="51662"/>
                  </a:cubicBezTo>
                  <a:cubicBezTo>
                    <a:pt x="69009" y="49656"/>
                    <a:pt x="65966" y="49096"/>
                    <a:pt x="61096" y="49984"/>
                  </a:cubicBezTo>
                  <a:lnTo>
                    <a:pt x="15985" y="49984"/>
                  </a:lnTo>
                  <a:cubicBezTo>
                    <a:pt x="8391" y="50136"/>
                    <a:pt x="3768" y="49528"/>
                    <a:pt x="2117" y="48161"/>
                  </a:cubicBezTo>
                  <a:cubicBezTo>
                    <a:pt x="466" y="46793"/>
                    <a:pt x="-194" y="43755"/>
                    <a:pt x="136" y="39044"/>
                  </a:cubicBezTo>
                  <a:lnTo>
                    <a:pt x="136" y="20812"/>
                  </a:lnTo>
                  <a:cubicBezTo>
                    <a:pt x="-271" y="13038"/>
                    <a:pt x="237" y="7619"/>
                    <a:pt x="1660" y="4555"/>
                  </a:cubicBezTo>
                  <a:cubicBezTo>
                    <a:pt x="3082" y="1491"/>
                    <a:pt x="7857" y="22"/>
                    <a:pt x="15985" y="149"/>
                  </a:cubicBezTo>
                  <a:lnTo>
                    <a:pt x="52561" y="1365"/>
                  </a:lnTo>
                  <a:cubicBezTo>
                    <a:pt x="58606" y="1308"/>
                    <a:pt x="64491" y="1080"/>
                    <a:pt x="70215" y="682"/>
                  </a:cubicBezTo>
                  <a:cubicBezTo>
                    <a:pt x="75939" y="285"/>
                    <a:pt x="81809" y="57"/>
                    <a:pt x="8782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CCD9F51-7930-4845-B57F-F4BFE723FF16}"/>
                </a:ext>
              </a:extLst>
            </p:cNvPr>
            <p:cNvSpPr/>
            <p:nvPr/>
          </p:nvSpPr>
          <p:spPr>
            <a:xfrm>
              <a:off x="8842687" y="1380225"/>
              <a:ext cx="163592" cy="53545"/>
            </a:xfrm>
            <a:custGeom>
              <a:avLst/>
              <a:gdLst/>
              <a:ahLst/>
              <a:cxnLst/>
              <a:rect l="l" t="t" r="r" b="b"/>
              <a:pathLst>
                <a:path w="163592" h="53545">
                  <a:moveTo>
                    <a:pt x="19642" y="8"/>
                  </a:moveTo>
                  <a:cubicBezTo>
                    <a:pt x="24362" y="59"/>
                    <a:pt x="28930" y="262"/>
                    <a:pt x="33345" y="618"/>
                  </a:cubicBezTo>
                  <a:cubicBezTo>
                    <a:pt x="37761" y="973"/>
                    <a:pt x="42937" y="1176"/>
                    <a:pt x="48875" y="1227"/>
                  </a:cubicBezTo>
                  <a:lnTo>
                    <a:pt x="91508" y="8"/>
                  </a:lnTo>
                  <a:cubicBezTo>
                    <a:pt x="96964" y="586"/>
                    <a:pt x="100364" y="916"/>
                    <a:pt x="101709" y="999"/>
                  </a:cubicBezTo>
                  <a:cubicBezTo>
                    <a:pt x="103054" y="1081"/>
                    <a:pt x="106150" y="1107"/>
                    <a:pt x="110997" y="1075"/>
                  </a:cubicBezTo>
                  <a:cubicBezTo>
                    <a:pt x="116859" y="1030"/>
                    <a:pt x="122188" y="853"/>
                    <a:pt x="126984" y="541"/>
                  </a:cubicBezTo>
                  <a:cubicBezTo>
                    <a:pt x="131780" y="230"/>
                    <a:pt x="137414" y="53"/>
                    <a:pt x="143884" y="8"/>
                  </a:cubicBezTo>
                  <a:cubicBezTo>
                    <a:pt x="154290" y="262"/>
                    <a:pt x="160279" y="2491"/>
                    <a:pt x="161852" y="6696"/>
                  </a:cubicBezTo>
                  <a:cubicBezTo>
                    <a:pt x="163424" y="10901"/>
                    <a:pt x="163932" y="15562"/>
                    <a:pt x="163373" y="20678"/>
                  </a:cubicBezTo>
                  <a:lnTo>
                    <a:pt x="163373" y="37697"/>
                  </a:lnTo>
                  <a:cubicBezTo>
                    <a:pt x="163525" y="44738"/>
                    <a:pt x="162003" y="49195"/>
                    <a:pt x="158806" y="51069"/>
                  </a:cubicBezTo>
                  <a:cubicBezTo>
                    <a:pt x="155608" y="52943"/>
                    <a:pt x="149823" y="53754"/>
                    <a:pt x="141448" y="53500"/>
                  </a:cubicBezTo>
                  <a:lnTo>
                    <a:pt x="106124" y="53500"/>
                  </a:lnTo>
                  <a:cubicBezTo>
                    <a:pt x="101684" y="53450"/>
                    <a:pt x="98385" y="53247"/>
                    <a:pt x="96228" y="52893"/>
                  </a:cubicBezTo>
                  <a:cubicBezTo>
                    <a:pt x="94071" y="52538"/>
                    <a:pt x="90467" y="52336"/>
                    <a:pt x="85417" y="52285"/>
                  </a:cubicBezTo>
                  <a:lnTo>
                    <a:pt x="19642" y="53500"/>
                  </a:lnTo>
                  <a:cubicBezTo>
                    <a:pt x="10303" y="53652"/>
                    <a:pt x="4619" y="52741"/>
                    <a:pt x="2589" y="50765"/>
                  </a:cubicBezTo>
                  <a:cubicBezTo>
                    <a:pt x="559" y="48790"/>
                    <a:pt x="-253" y="44839"/>
                    <a:pt x="153" y="38913"/>
                  </a:cubicBezTo>
                  <a:lnTo>
                    <a:pt x="153" y="20678"/>
                  </a:lnTo>
                  <a:cubicBezTo>
                    <a:pt x="-329" y="12903"/>
                    <a:pt x="330" y="7482"/>
                    <a:pt x="2132" y="4417"/>
                  </a:cubicBezTo>
                  <a:cubicBezTo>
                    <a:pt x="3933" y="1351"/>
                    <a:pt x="9770" y="-118"/>
                    <a:pt x="19642" y="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35478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A461-6523-4994-8A82-28CA4F6D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22:34-40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52720-F060-488E-822B-3195FFA72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34 </a:t>
            </a:r>
            <a:r>
              <a:rPr lang="en-GB" dirty="0"/>
              <a:t>But when the Pharisees heard that He had silenced the Sadducees, they gathered together. </a:t>
            </a:r>
          </a:p>
          <a:p>
            <a:pPr marL="0" indent="0">
              <a:buNone/>
            </a:pPr>
            <a:r>
              <a:rPr lang="en-GB" b="1" baseline="30000" dirty="0"/>
              <a:t>35 </a:t>
            </a:r>
            <a:r>
              <a:rPr lang="en-GB" dirty="0"/>
              <a:t>Then one of them, a lawyer, asked </a:t>
            </a:r>
            <a:r>
              <a:rPr lang="en-GB" i="1" dirty="0"/>
              <a:t>Him a question,</a:t>
            </a:r>
            <a:r>
              <a:rPr lang="en-GB" dirty="0"/>
              <a:t> testing Him, and saying, </a:t>
            </a:r>
          </a:p>
          <a:p>
            <a:pPr marL="0" indent="0">
              <a:buNone/>
            </a:pPr>
            <a:r>
              <a:rPr lang="en-GB" b="1" baseline="30000" dirty="0"/>
              <a:t>36 </a:t>
            </a:r>
            <a:r>
              <a:rPr lang="en-GB" dirty="0"/>
              <a:t>“Teacher, which </a:t>
            </a:r>
            <a:r>
              <a:rPr lang="en-GB" i="1" dirty="0"/>
              <a:t>is</a:t>
            </a:r>
            <a:r>
              <a:rPr lang="en-GB" dirty="0"/>
              <a:t> the great commandment in the law?”</a:t>
            </a:r>
          </a:p>
          <a:p>
            <a:pPr marL="0" indent="0">
              <a:buNone/>
            </a:pPr>
            <a:r>
              <a:rPr lang="en-GB" b="1" baseline="30000" dirty="0"/>
              <a:t>37 </a:t>
            </a:r>
            <a:r>
              <a:rPr lang="en-GB" dirty="0"/>
              <a:t>Jesus said to him, “‘You shall love the </a:t>
            </a:r>
            <a:r>
              <a:rPr lang="en-GB" cap="small" dirty="0"/>
              <a:t>Lord</a:t>
            </a:r>
            <a:r>
              <a:rPr lang="en-GB" dirty="0"/>
              <a:t> your God with all your heart, with all your soul, and with all your mind.’ 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77644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69868-1FED-4493-BA94-8A2B82CF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C750F-F99A-4600-9622-4D60752AD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38 </a:t>
            </a:r>
            <a:r>
              <a:rPr lang="en-GB" dirty="0"/>
              <a:t>This is </a:t>
            </a:r>
            <a:r>
              <a:rPr lang="en-GB" i="1" dirty="0"/>
              <a:t>the</a:t>
            </a:r>
            <a:r>
              <a:rPr lang="en-GB" dirty="0"/>
              <a:t> first and great commandment. </a:t>
            </a:r>
          </a:p>
          <a:p>
            <a:pPr marL="0" indent="0">
              <a:buNone/>
            </a:pPr>
            <a:r>
              <a:rPr lang="en-GB" b="1" baseline="30000" dirty="0"/>
              <a:t>39 </a:t>
            </a:r>
            <a:r>
              <a:rPr lang="en-GB" dirty="0"/>
              <a:t>And </a:t>
            </a:r>
            <a:r>
              <a:rPr lang="en-GB" i="1" dirty="0"/>
              <a:t>the</a:t>
            </a:r>
            <a:r>
              <a:rPr lang="en-GB" dirty="0"/>
              <a:t> second </a:t>
            </a:r>
            <a:r>
              <a:rPr lang="en-GB" i="1" dirty="0"/>
              <a:t>is</a:t>
            </a:r>
            <a:r>
              <a:rPr lang="en-GB" dirty="0"/>
              <a:t> like it: ‘You shall love your </a:t>
            </a:r>
            <a:r>
              <a:rPr lang="en-GB" dirty="0" err="1"/>
              <a:t>neighbor</a:t>
            </a:r>
            <a:r>
              <a:rPr lang="en-GB" dirty="0"/>
              <a:t> as yourself.’ </a:t>
            </a:r>
          </a:p>
          <a:p>
            <a:pPr marL="0" indent="0">
              <a:buNone/>
            </a:pPr>
            <a:r>
              <a:rPr lang="en-GB" b="1" baseline="30000" dirty="0"/>
              <a:t>40 </a:t>
            </a:r>
            <a:r>
              <a:rPr lang="en-GB" dirty="0"/>
              <a:t>On these two commandments hang all the Law and the Prophets.”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779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852E-BFFC-45A4-A5AC-AEF37CA9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10:12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B32-E9DD-4E84-9D90-CD559B1FD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741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baseline="30000" dirty="0"/>
              <a:t>12 </a:t>
            </a:r>
            <a:r>
              <a:rPr lang="en-US" dirty="0"/>
              <a:t>“And now, Israel, what does the </a:t>
            </a:r>
            <a:r>
              <a:rPr lang="en-US" cap="small" dirty="0"/>
              <a:t>Lord</a:t>
            </a:r>
            <a:r>
              <a:rPr lang="en-US" dirty="0"/>
              <a:t> your God require of you, but to </a:t>
            </a:r>
            <a:r>
              <a:rPr lang="en-US" b="1" dirty="0"/>
              <a:t>fear the </a:t>
            </a:r>
            <a:r>
              <a:rPr lang="en-US" b="1" cap="small" dirty="0"/>
              <a:t>Lord</a:t>
            </a:r>
            <a:r>
              <a:rPr lang="en-US" dirty="0"/>
              <a:t> your God, to </a:t>
            </a:r>
            <a:r>
              <a:rPr lang="en-US" b="1" dirty="0"/>
              <a:t>walk in all His ways</a:t>
            </a:r>
            <a:r>
              <a:rPr lang="en-US" dirty="0"/>
              <a:t> and to </a:t>
            </a:r>
            <a:r>
              <a:rPr lang="en-US" b="1" dirty="0"/>
              <a:t>love Him</a:t>
            </a:r>
            <a:r>
              <a:rPr lang="en-US" dirty="0"/>
              <a:t>, </a:t>
            </a:r>
            <a:r>
              <a:rPr lang="en-US" b="1" dirty="0"/>
              <a:t>to serve the </a:t>
            </a:r>
            <a:r>
              <a:rPr lang="en-US" b="1" cap="small" dirty="0"/>
              <a:t>Lord</a:t>
            </a:r>
            <a:r>
              <a:rPr lang="en-US" dirty="0"/>
              <a:t> your God with all your </a:t>
            </a:r>
            <a:r>
              <a:rPr lang="en-US" b="1" dirty="0"/>
              <a:t>heart</a:t>
            </a:r>
            <a:r>
              <a:rPr lang="en-US" dirty="0"/>
              <a:t> and with all your </a:t>
            </a:r>
            <a:r>
              <a:rPr lang="en-US" b="1" dirty="0"/>
              <a:t>soul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GB" b="1" baseline="30000" dirty="0"/>
              <a:t>13 </a:t>
            </a:r>
            <a:r>
              <a:rPr lang="en-GB" i="1" dirty="0"/>
              <a:t>and</a:t>
            </a:r>
            <a:r>
              <a:rPr lang="en-GB" dirty="0"/>
              <a:t> to keep the commandments of the </a:t>
            </a:r>
            <a:r>
              <a:rPr lang="en-GB" cap="small" dirty="0"/>
              <a:t>Lord</a:t>
            </a:r>
            <a:r>
              <a:rPr lang="en-GB" dirty="0"/>
              <a:t> and His statutes which I command you today for your good?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5310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0D57-6A7B-4943-B40B-1A5465E4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6:4-8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F79C-8552-4B96-819F-357C1D978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“</a:t>
            </a:r>
            <a:r>
              <a:rPr lang="en-GB" b="1" u="sng" dirty="0"/>
              <a:t>Hear</a:t>
            </a:r>
            <a:r>
              <a:rPr lang="en-GB" dirty="0"/>
              <a:t>, O Israel: The </a:t>
            </a:r>
            <a:r>
              <a:rPr lang="en-GB" cap="small" dirty="0"/>
              <a:t>Lord</a:t>
            </a:r>
            <a:r>
              <a:rPr lang="en-GB" dirty="0"/>
              <a:t> our God, the </a:t>
            </a:r>
            <a:r>
              <a:rPr lang="en-GB" cap="small" dirty="0"/>
              <a:t>Lord</a:t>
            </a:r>
            <a:r>
              <a:rPr lang="en-GB" dirty="0"/>
              <a:t> </a:t>
            </a:r>
            <a:r>
              <a:rPr lang="en-GB" i="1" dirty="0"/>
              <a:t>is</a:t>
            </a:r>
            <a:r>
              <a:rPr lang="en-GB" dirty="0"/>
              <a:t> one! </a:t>
            </a:r>
          </a:p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You shall love the </a:t>
            </a:r>
            <a:r>
              <a:rPr lang="en-GB" cap="small" dirty="0"/>
              <a:t>Lord</a:t>
            </a:r>
            <a:r>
              <a:rPr lang="en-GB" dirty="0"/>
              <a:t> your God with all your heart, with all your soul, and with all your strength.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“And these words which I command you today shall be in your heart. 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You shall </a:t>
            </a:r>
            <a:r>
              <a:rPr lang="en-GB" u="sng" dirty="0"/>
              <a:t>teach them diligently to your children</a:t>
            </a:r>
            <a:r>
              <a:rPr lang="en-GB" dirty="0"/>
              <a:t>, and shall </a:t>
            </a:r>
            <a:r>
              <a:rPr lang="en-GB" u="sng" dirty="0"/>
              <a:t>talk of them when you sit in your house</a:t>
            </a:r>
            <a:r>
              <a:rPr lang="en-GB" dirty="0"/>
              <a:t>, when you </a:t>
            </a:r>
            <a:r>
              <a:rPr lang="en-GB" u="sng" dirty="0"/>
              <a:t>walk by the way</a:t>
            </a:r>
            <a:r>
              <a:rPr lang="en-GB" dirty="0"/>
              <a:t>, when </a:t>
            </a:r>
            <a:r>
              <a:rPr lang="en-GB" u="sng" dirty="0"/>
              <a:t>you lie down</a:t>
            </a:r>
            <a:r>
              <a:rPr lang="en-GB" dirty="0"/>
              <a:t>, and when </a:t>
            </a:r>
            <a:r>
              <a:rPr lang="en-GB" u="sng" dirty="0"/>
              <a:t>you rise up</a:t>
            </a:r>
            <a:r>
              <a:rPr lang="en-GB" dirty="0"/>
              <a:t>.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3046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2E3B-206D-440A-83F4-2B18AD4E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E3F6D-38E9-4BFE-BEB1-B14EF2C56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You shall </a:t>
            </a:r>
            <a:r>
              <a:rPr lang="en-GB" u="sng" dirty="0"/>
              <a:t>bind them as a sign on your hand, and they shall be as frontlets between your eyes</a:t>
            </a:r>
            <a:r>
              <a:rPr lang="en-GB" dirty="0"/>
              <a:t>. </a:t>
            </a:r>
            <a:r>
              <a:rPr lang="en-GB" b="1" baseline="30000" dirty="0"/>
              <a:t>9 </a:t>
            </a:r>
            <a:r>
              <a:rPr lang="en-GB" dirty="0"/>
              <a:t>You shall </a:t>
            </a:r>
            <a:r>
              <a:rPr lang="en-GB" u="sng" dirty="0"/>
              <a:t>write them on the doorposts of your house and on your gates.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4771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7583-CF0C-3B4F-B56E-67673AA5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3:17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EDA0-FF93-5B4E-9F2A-5FEBD5E1E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baseline="30000" dirty="0"/>
              <a:t>17 </a:t>
            </a:r>
            <a:r>
              <a:rPr lang="en-US" dirty="0"/>
              <a:t>Then to Adam He said, “Because you have </a:t>
            </a:r>
            <a:r>
              <a:rPr lang="en-US" b="1" u="sng" dirty="0"/>
              <a:t>heeded</a:t>
            </a:r>
            <a:r>
              <a:rPr lang="en-US" dirty="0"/>
              <a:t> the voice of your wife, and have eaten from the tree of which I commanded you, saying,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41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E38A8-A56E-497E-B065-95B3872C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6:19-21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86C33-F9D9-46A9-B545-F3A145B19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19 </a:t>
            </a:r>
            <a:r>
              <a:rPr lang="en-GB" dirty="0"/>
              <a:t>“Do not lay up for yourselves treasures on earth, where moth and rust destroy and where thieves break in and steal; </a:t>
            </a:r>
          </a:p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but lay up for yourselves treasures in heaven, where neither moth nor rust destroys and where thieves do not break in and steal. </a:t>
            </a:r>
          </a:p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For where your treasure is, there your heart will be also.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642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D71D-DE3C-42FC-BA72-2490A2DD5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5699-26E5-46BA-9660-1485A8291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1399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b="1" dirty="0"/>
              <a:t>“Shema”</a:t>
            </a:r>
            <a:r>
              <a:rPr lang="en-AU" dirty="0"/>
              <a:t> the first and Great Commandment of love</a:t>
            </a:r>
            <a:br>
              <a:rPr lang="en-AU" dirty="0"/>
            </a:br>
            <a:r>
              <a:rPr lang="en-AU" sz="3000" i="1" dirty="0"/>
              <a:t>First Word, First Love, First works, First commandment, Seek first the Kingdom.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“Treasure”</a:t>
            </a:r>
            <a:r>
              <a:rPr lang="en-AU" dirty="0"/>
              <a:t> the first and Greatest Commandment of love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When we </a:t>
            </a:r>
            <a:r>
              <a:rPr lang="en-AU" b="1" dirty="0"/>
              <a:t>disobey</a:t>
            </a:r>
            <a:r>
              <a:rPr lang="en-AU" dirty="0"/>
              <a:t> the commandment, we have </a:t>
            </a:r>
            <a:r>
              <a:rPr lang="en-AU" b="1" dirty="0"/>
              <a:t>mixture and compromise</a:t>
            </a:r>
            <a:r>
              <a:rPr lang="en-AU" dirty="0"/>
              <a:t>  (Gen 3:6-7)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We </a:t>
            </a:r>
            <a:r>
              <a:rPr lang="en-AU" b="1" dirty="0"/>
              <a:t>bear</a:t>
            </a:r>
            <a:r>
              <a:rPr lang="en-AU" dirty="0"/>
              <a:t> the consequences (good or bad) of what we </a:t>
            </a:r>
            <a:r>
              <a:rPr lang="en-AU" b="1" dirty="0"/>
              <a:t>heed/Shema</a:t>
            </a:r>
            <a:r>
              <a:rPr lang="en-AU" dirty="0"/>
              <a:t>(</a:t>
            </a:r>
            <a:r>
              <a:rPr lang="en-AU" dirty="0" err="1"/>
              <a:t>Deut</a:t>
            </a:r>
            <a:r>
              <a:rPr lang="en-AU" dirty="0"/>
              <a:t> 10, 11, Gen 3:17-19)</a:t>
            </a:r>
          </a:p>
        </p:txBody>
      </p:sp>
    </p:spTree>
    <p:extLst>
      <p:ext uri="{BB962C8B-B14F-4D97-AF65-F5344CB8AC3E}">
        <p14:creationId xmlns:p14="http://schemas.microsoft.com/office/powerpoint/2010/main" val="1167655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8E78F-1B9A-49C6-9CCD-AEE5A974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3:6-7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2B3DE-83B8-4E9C-8C96-57B8AA76C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So when the woman saw that the tree </a:t>
            </a:r>
            <a:r>
              <a:rPr lang="en-GB" i="1" dirty="0"/>
              <a:t>was</a:t>
            </a:r>
            <a:r>
              <a:rPr lang="en-GB" dirty="0"/>
              <a:t> good for food, that it </a:t>
            </a:r>
            <a:r>
              <a:rPr lang="en-GB" i="1" dirty="0"/>
              <a:t>was</a:t>
            </a:r>
            <a:r>
              <a:rPr lang="en-GB" dirty="0"/>
              <a:t> pleasant to the eyes, and a tree desirable to make </a:t>
            </a:r>
            <a:r>
              <a:rPr lang="en-GB" i="1" dirty="0"/>
              <a:t>one</a:t>
            </a:r>
            <a:r>
              <a:rPr lang="en-GB" dirty="0"/>
              <a:t> wise, she took of its fruit and ate. She also gave to her husband with her, and he ate. 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Then the </a:t>
            </a:r>
            <a:r>
              <a:rPr lang="en-GB" b="1" dirty="0"/>
              <a:t>eyes</a:t>
            </a:r>
            <a:r>
              <a:rPr lang="en-GB" dirty="0"/>
              <a:t> of both of them </a:t>
            </a:r>
            <a:r>
              <a:rPr lang="en-GB" b="1" dirty="0"/>
              <a:t>were</a:t>
            </a:r>
            <a:r>
              <a:rPr lang="en-GB" dirty="0"/>
              <a:t> </a:t>
            </a:r>
            <a:r>
              <a:rPr lang="en-GB" b="1" dirty="0"/>
              <a:t>opened</a:t>
            </a:r>
            <a:r>
              <a:rPr lang="en-GB" dirty="0"/>
              <a:t>, and they knew that they </a:t>
            </a:r>
            <a:r>
              <a:rPr lang="en-GB" i="1" dirty="0"/>
              <a:t>were</a:t>
            </a:r>
            <a:r>
              <a:rPr lang="en-GB" dirty="0"/>
              <a:t> naked; and they sewed fig leaves together and made themselves coverings.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4522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5607</TotalTime>
  <Words>639</Words>
  <Application>Microsoft Office PowerPoint</Application>
  <PresentationFormat>On-screen Show (4:3)</PresentationFormat>
  <Paragraphs>40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맑은 고딕</vt:lpstr>
      <vt:lpstr>Arial</vt:lpstr>
      <vt:lpstr>Calibri</vt:lpstr>
      <vt:lpstr>Century Gothic</vt:lpstr>
      <vt:lpstr>Office Theme</vt:lpstr>
      <vt:lpstr>SHAMA Hear and Do</vt:lpstr>
      <vt:lpstr>Revelation</vt:lpstr>
      <vt:lpstr>Hear and Do (SHAMA)</vt:lpstr>
      <vt:lpstr>Matthew 22:34-40</vt:lpstr>
      <vt:lpstr>PowerPoint Presentation</vt:lpstr>
      <vt:lpstr>Deuteronomy 10:12</vt:lpstr>
      <vt:lpstr>Deuteronomy 6:4-8</vt:lpstr>
      <vt:lpstr>PowerPoint Presentation</vt:lpstr>
      <vt:lpstr>Genesis 3:17</vt:lpstr>
      <vt:lpstr>Matthew 6:19-21</vt:lpstr>
      <vt:lpstr>PowerPoint Presentation</vt:lpstr>
      <vt:lpstr>Genesis 3:6-7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329</cp:revision>
  <dcterms:created xsi:type="dcterms:W3CDTF">2014-04-01T16:35:38Z</dcterms:created>
  <dcterms:modified xsi:type="dcterms:W3CDTF">2019-12-12T01:19:53Z</dcterms:modified>
</cp:coreProperties>
</file>